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5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6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7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8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9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5" r:id="rId5"/>
    <p:sldMasterId id="2147483688" r:id="rId6"/>
    <p:sldMasterId id="2147483700" r:id="rId7"/>
    <p:sldMasterId id="2147483713" r:id="rId8"/>
    <p:sldMasterId id="2147483719" r:id="rId9"/>
    <p:sldMasterId id="2147483731" r:id="rId10"/>
    <p:sldMasterId id="2147483733" r:id="rId11"/>
    <p:sldMasterId id="2147483735" r:id="rId12"/>
    <p:sldMasterId id="2147483738" r:id="rId13"/>
    <p:sldMasterId id="2147483739" r:id="rId14"/>
    <p:sldMasterId id="2147483743" r:id="rId15"/>
    <p:sldMasterId id="2147483745" r:id="rId16"/>
    <p:sldMasterId id="2147483797" r:id="rId17"/>
    <p:sldMasterId id="2147483809" r:id="rId18"/>
    <p:sldMasterId id="2147483845" r:id="rId19"/>
    <p:sldMasterId id="2147483867" r:id="rId20"/>
    <p:sldMasterId id="2147483912" r:id="rId21"/>
    <p:sldMasterId id="2147483937" r:id="rId22"/>
    <p:sldMasterId id="2147483953" r:id="rId23"/>
  </p:sldMasterIdLst>
  <p:notesMasterIdLst>
    <p:notesMasterId r:id="rId50"/>
  </p:notesMasterIdLst>
  <p:sldIdLst>
    <p:sldId id="900" r:id="rId24"/>
    <p:sldId id="1486" r:id="rId25"/>
    <p:sldId id="1837" r:id="rId26"/>
    <p:sldId id="1149" r:id="rId27"/>
    <p:sldId id="1842" r:id="rId28"/>
    <p:sldId id="1823" r:id="rId29"/>
    <p:sldId id="1824" r:id="rId30"/>
    <p:sldId id="1825" r:id="rId31"/>
    <p:sldId id="1826" r:id="rId32"/>
    <p:sldId id="1827" r:id="rId33"/>
    <p:sldId id="1828" r:id="rId34"/>
    <p:sldId id="1829" r:id="rId35"/>
    <p:sldId id="1821" r:id="rId36"/>
    <p:sldId id="1822" r:id="rId37"/>
    <p:sldId id="1830" r:id="rId38"/>
    <p:sldId id="1803" r:id="rId39"/>
    <p:sldId id="1831" r:id="rId40"/>
    <p:sldId id="1805" r:id="rId41"/>
    <p:sldId id="1806" r:id="rId42"/>
    <p:sldId id="1807" r:id="rId43"/>
    <p:sldId id="1809" r:id="rId44"/>
    <p:sldId id="1766" r:id="rId45"/>
    <p:sldId id="1768" r:id="rId46"/>
    <p:sldId id="1846" r:id="rId47"/>
    <p:sldId id="1845" r:id="rId48"/>
    <p:sldId id="183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08" userDrawn="1">
          <p15:clr>
            <a:srgbClr val="A4A3A4"/>
          </p15:clr>
        </p15:guide>
        <p15:guide id="2" pos="4128" userDrawn="1">
          <p15:clr>
            <a:srgbClr val="A4A3A4"/>
          </p15:clr>
        </p15:guide>
        <p15:guide id="3" orient="horz" pos="912" userDrawn="1">
          <p15:clr>
            <a:srgbClr val="A4A3A4"/>
          </p15:clr>
        </p15:guide>
        <p15:guide id="4" orient="horz" pos="576" userDrawn="1">
          <p15:clr>
            <a:srgbClr val="A4A3A4"/>
          </p15:clr>
        </p15:guide>
        <p15:guide id="11" orient="horz" pos="3216" userDrawn="1">
          <p15:clr>
            <a:srgbClr val="A4A3A4"/>
          </p15:clr>
        </p15:guide>
        <p15:guide id="12" orient="horz" pos="35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B9B"/>
    <a:srgbClr val="F2F2F2"/>
    <a:srgbClr val="D8D1B8"/>
    <a:srgbClr val="B0B0B0"/>
    <a:srgbClr val="95A5A6"/>
    <a:srgbClr val="4BACC6"/>
    <a:srgbClr val="4F81BD"/>
    <a:srgbClr val="607C8E"/>
    <a:srgbClr val="E1E2E6"/>
    <a:srgbClr val="9C9D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96D494-E2BF-4967-8E2C-94FC29C6E67D}" v="2391" dt="2020-07-10T14:27:17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6" autoAdjust="0"/>
    <p:restoredTop sz="94620" autoAdjust="0"/>
  </p:normalViewPr>
  <p:slideViewPr>
    <p:cSldViewPr snapToGrid="0" showGuides="1">
      <p:cViewPr varScale="1">
        <p:scale>
          <a:sx n="68" d="100"/>
          <a:sy n="68" d="100"/>
        </p:scale>
        <p:origin x="544" y="32"/>
      </p:cViewPr>
      <p:guideLst>
        <p:guide orient="horz" pos="4008"/>
        <p:guide pos="4128"/>
        <p:guide orient="horz" pos="912"/>
        <p:guide orient="horz" pos="576"/>
        <p:guide orient="horz" pos="3216"/>
        <p:guide orient="horz" pos="356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-279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8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oyotaeu-my.sharepoint.com/personal/tamas_palfy_toyota-ce_com/Documents/Documents/LCV/!!!!LCV%20project%20TCE-HU/!!!!EVENTS/2020.02.04%20-%20Hilux%20MC20%20Launch%20Strategy/PICKUP%20MODELMIX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General</c:formatCode>
                <c:ptCount val="24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225</c:v>
                </c:pt>
                <c:pt idx="1">
                  <c:v>250</c:v>
                </c:pt>
                <c:pt idx="2">
                  <c:v>371</c:v>
                </c:pt>
                <c:pt idx="3">
                  <c:v>467</c:v>
                </c:pt>
                <c:pt idx="4">
                  <c:v>337</c:v>
                </c:pt>
                <c:pt idx="5">
                  <c:v>436</c:v>
                </c:pt>
                <c:pt idx="6">
                  <c:v>440</c:v>
                </c:pt>
                <c:pt idx="7">
                  <c:v>584</c:v>
                </c:pt>
                <c:pt idx="8">
                  <c:v>530</c:v>
                </c:pt>
                <c:pt idx="9">
                  <c:v>453</c:v>
                </c:pt>
                <c:pt idx="10">
                  <c:v>597</c:v>
                </c:pt>
                <c:pt idx="11">
                  <c:v>891</c:v>
                </c:pt>
                <c:pt idx="12">
                  <c:v>884</c:v>
                </c:pt>
                <c:pt idx="13">
                  <c:v>424</c:v>
                </c:pt>
                <c:pt idx="14">
                  <c:v>492</c:v>
                </c:pt>
                <c:pt idx="15">
                  <c:v>530</c:v>
                </c:pt>
                <c:pt idx="16">
                  <c:v>787</c:v>
                </c:pt>
                <c:pt idx="17">
                  <c:v>621</c:v>
                </c:pt>
                <c:pt idx="18">
                  <c:v>831</c:v>
                </c:pt>
                <c:pt idx="19">
                  <c:v>915</c:v>
                </c:pt>
                <c:pt idx="20">
                  <c:v>1364</c:v>
                </c:pt>
                <c:pt idx="21">
                  <c:v>1217</c:v>
                </c:pt>
                <c:pt idx="22">
                  <c:v>1200</c:v>
                </c:pt>
                <c:pt idx="23">
                  <c:v>1493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32-43F8-9409-E80D52DFA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1350351"/>
        <c:axId val="1533888655"/>
      </c:lineChart>
      <c:catAx>
        <c:axId val="1431350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33888655"/>
        <c:crosses val="autoZero"/>
        <c:auto val="1"/>
        <c:lblAlgn val="ctr"/>
        <c:lblOffset val="100"/>
        <c:noMultiLvlLbl val="0"/>
      </c:catAx>
      <c:valAx>
        <c:axId val="1533888655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4313503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percentStacked"/>
        <c:varyColors val="0"/>
        <c:ser>
          <c:idx val="0"/>
          <c:order val="0"/>
          <c:tx>
            <c:strRef>
              <c:f>Sheet5!$B$3</c:f>
              <c:strCache>
                <c:ptCount val="1"/>
                <c:pt idx="0">
                  <c:v>170LE alatt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Sheet5!$C$2:$G$2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Sheet5!$C$3:$G$3</c:f>
              <c:numCache>
                <c:formatCode>General</c:formatCode>
                <c:ptCount val="5"/>
                <c:pt idx="0">
                  <c:v>2140</c:v>
                </c:pt>
                <c:pt idx="1">
                  <c:v>2781</c:v>
                </c:pt>
                <c:pt idx="2">
                  <c:v>2253</c:v>
                </c:pt>
                <c:pt idx="3">
                  <c:v>2300</c:v>
                </c:pt>
                <c:pt idx="4">
                  <c:v>2663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5F-4186-B02A-49175052F7C5}"/>
            </c:ext>
          </c:extLst>
        </c:ser>
        <c:ser>
          <c:idx val="1"/>
          <c:order val="1"/>
          <c:tx>
            <c:strRef>
              <c:f>Sheet5!$B$4</c:f>
              <c:strCache>
                <c:ptCount val="1"/>
                <c:pt idx="0">
                  <c:v>170LE fölött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Sheet5!$C$2:$G$2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Sheet5!$C$4:$G$4</c:f>
              <c:numCache>
                <c:formatCode>General</c:formatCode>
                <c:ptCount val="5"/>
                <c:pt idx="0">
                  <c:v>1428</c:v>
                </c:pt>
                <c:pt idx="1">
                  <c:v>1955</c:v>
                </c:pt>
                <c:pt idx="2">
                  <c:v>2665</c:v>
                </c:pt>
                <c:pt idx="3">
                  <c:v>2645</c:v>
                </c:pt>
                <c:pt idx="4">
                  <c:v>3216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5F-4186-B02A-49175052F7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3611519"/>
        <c:axId val="2003595711"/>
      </c:areaChart>
      <c:catAx>
        <c:axId val="20036115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03595711"/>
        <c:crosses val="autoZero"/>
        <c:auto val="1"/>
        <c:lblAlgn val="ctr"/>
        <c:lblOffset val="100"/>
        <c:noMultiLvlLbl val="0"/>
      </c:catAx>
      <c:valAx>
        <c:axId val="2003595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20036115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B8F3B-6F00-42C1-8CF8-44A0AE5D36B4}" type="datetimeFigureOut">
              <a:rPr lang="en-GB" smtClean="0"/>
              <a:t>10/07/2020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9264AF-30EC-456F-8E0C-103ED55DA3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30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384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3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686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actual grade strategy</a:t>
            </a:r>
            <a:r>
              <a:rPr lang="en-GB" baseline="0" dirty="0"/>
              <a:t> is shown here.</a:t>
            </a:r>
          </a:p>
          <a:p>
            <a:r>
              <a:rPr lang="en-GB" baseline="0" dirty="0"/>
              <a:t>Low and standard are very basic vehicles: work oriented.</a:t>
            </a:r>
          </a:p>
          <a:p>
            <a:r>
              <a:rPr lang="en-GB" baseline="0" dirty="0"/>
              <a:t>Mid grades introduces already some refinement.</a:t>
            </a:r>
          </a:p>
          <a:p>
            <a:r>
              <a:rPr lang="en-GB" baseline="0" dirty="0"/>
              <a:t>And then out top grades, high and Invincible.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0928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 the standard grade the grill surrounding is</a:t>
            </a:r>
            <a:r>
              <a:rPr lang="en-GB" baseline="0" dirty="0"/>
              <a:t> painted black and silver </a:t>
            </a:r>
            <a:r>
              <a:rPr lang="en-GB" baseline="0" dirty="0" err="1"/>
              <a:t>interuir</a:t>
            </a:r>
            <a:r>
              <a:rPr lang="en-GB" baseline="0" dirty="0"/>
              <a:t> inserts are present.</a:t>
            </a:r>
          </a:p>
          <a:p>
            <a:r>
              <a:rPr lang="en-GB" baseline="0" dirty="0"/>
              <a:t>One update from MPKO is that Stop &amp; Start will not be available on Single cab and extra cab 4x2. But it still is standard otherwise.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463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 the standard grade the grill surrounding is</a:t>
            </a:r>
            <a:r>
              <a:rPr lang="en-GB" baseline="0" dirty="0"/>
              <a:t> painted black and silver </a:t>
            </a:r>
            <a:r>
              <a:rPr lang="en-GB" baseline="0" dirty="0" err="1"/>
              <a:t>interuir</a:t>
            </a:r>
            <a:r>
              <a:rPr lang="en-GB" baseline="0" dirty="0"/>
              <a:t> inserts are present.</a:t>
            </a:r>
          </a:p>
          <a:p>
            <a:r>
              <a:rPr lang="en-GB" baseline="0" dirty="0"/>
              <a:t>One update from MPKO is that Stop &amp; Start will not be available on Single cab and extra cab 4x2. But it still is standard otherwise.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50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 the standard grade the grill surrounding is</a:t>
            </a:r>
            <a:r>
              <a:rPr lang="en-GB" baseline="0" dirty="0"/>
              <a:t> painted black and silver </a:t>
            </a:r>
            <a:r>
              <a:rPr lang="en-GB" baseline="0" dirty="0" err="1"/>
              <a:t>interuir</a:t>
            </a:r>
            <a:r>
              <a:rPr lang="en-GB" baseline="0" dirty="0"/>
              <a:t> inserts are present.</a:t>
            </a:r>
          </a:p>
          <a:p>
            <a:r>
              <a:rPr lang="en-GB" baseline="0" dirty="0"/>
              <a:t>One update from MPKO is that Stop &amp; Start will not be available on Single cab and extra cab 4x2. But it still is standard otherwise.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141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Good</a:t>
            </a:r>
            <a:r>
              <a:rPr lang="en-GB" baseline="0" dirty="0"/>
              <a:t> morning, my name is Simone </a:t>
            </a:r>
            <a:r>
              <a:rPr lang="en-GB" baseline="0" dirty="0" err="1"/>
              <a:t>Prandi</a:t>
            </a:r>
            <a:r>
              <a:rPr lang="en-GB" baseline="0" dirty="0"/>
              <a:t>; I am Hilux and Fortuner Product Planner in TME and today I will talk to you about new Hilux specifications.</a:t>
            </a:r>
            <a:endParaRPr lang="en-GB" dirty="0"/>
          </a:p>
          <a:p>
            <a:endParaRPr lang="en-GB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299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 the standard grade the grill surrounding is</a:t>
            </a:r>
            <a:r>
              <a:rPr lang="en-GB" baseline="0" dirty="0"/>
              <a:t> painted black and silver </a:t>
            </a:r>
            <a:r>
              <a:rPr lang="en-GB" baseline="0" dirty="0" err="1"/>
              <a:t>interuir</a:t>
            </a:r>
            <a:r>
              <a:rPr lang="en-GB" baseline="0" dirty="0"/>
              <a:t> inserts are present.</a:t>
            </a:r>
          </a:p>
          <a:p>
            <a:r>
              <a:rPr lang="en-GB" baseline="0" dirty="0"/>
              <a:t>One update from MPKO is that Stop &amp; Start will not be available on Single cab and extra cab 4x2. But it still is standard otherwise.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561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879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Exclusive black roof lining carry over from MLM adding to the premium interior ambience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30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kern="1200" dirty="0">
              <a:solidFill>
                <a:schemeClr val="tx1"/>
              </a:solidFill>
              <a:latin typeface="Arial" panose="020B0604020202020204" pitchFamily="34" charset="0"/>
              <a:ea typeface="ＭＳ Ｐ明朝" pitchFamily="18" charset="-128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783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parameters are basic vehicle dimensions like approach and departure angle, ground clearance, and wading depth.</a:t>
            </a:r>
          </a:p>
          <a:p>
            <a:r>
              <a:rPr lang="en-GB" dirty="0"/>
              <a:t>This</a:t>
            </a:r>
            <a:r>
              <a:rPr lang="en-GB" baseline="0" dirty="0"/>
              <a:t> might seem trivial, but without decent figures you will not be able to use your pick-up </a:t>
            </a:r>
            <a:r>
              <a:rPr lang="en-GB" baseline="0" dirty="0" err="1"/>
              <a:t>offroad</a:t>
            </a:r>
            <a:r>
              <a:rPr lang="en-GB" baseline="0" dirty="0"/>
              <a:t> without destroying it.</a:t>
            </a:r>
          </a:p>
          <a:p>
            <a:r>
              <a:rPr lang="en-GB" baseline="0" dirty="0"/>
              <a:t>So they are actually very important.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042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Last part of our benchmark analysis is about vehicle capabilities.</a:t>
            </a:r>
          </a:p>
          <a:p>
            <a:r>
              <a:rPr lang="en-GB" baseline="0" dirty="0"/>
              <a:t>And I am referring to payload and Towing capacity.</a:t>
            </a:r>
          </a:p>
          <a:p>
            <a:r>
              <a:rPr lang="en-GB" baseline="0" dirty="0"/>
              <a:t>1 ton payload ; 3.5 ton towing capacity: these are the numbers of the new Hilux that as you know are crucial for our segment.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4DAC7-9F88-7A41-9DF3-3128E8CB42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63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However, not all competitors are</a:t>
            </a:r>
            <a:r>
              <a:rPr lang="en-GB" baseline="0" dirty="0"/>
              <a:t> able to achieve 3.5 tons of towing capacity.</a:t>
            </a:r>
          </a:p>
          <a:p>
            <a:r>
              <a:rPr lang="en-GB" baseline="0" dirty="0"/>
              <a:t>Amarok and L200 in fact only feature 3.1 tons, and as you know Raptor is even far from 3 tons….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7822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0AE43-7608-42A6-B1B1-6725DC070C0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16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114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Last part of our benchmark analysis is about vehicle capabilities.</a:t>
            </a:r>
          </a:p>
          <a:p>
            <a:r>
              <a:rPr lang="en-GB" baseline="0" dirty="0"/>
              <a:t>And I am referring to payload and Towing capacity.</a:t>
            </a:r>
          </a:p>
          <a:p>
            <a:r>
              <a:rPr lang="en-GB" baseline="0" dirty="0"/>
              <a:t>1 ton payload ; 3.5 ton towing capacity: these are the numbers of the new Hilux that as you know are crucial for our segment.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4DAC7-9F88-7A41-9DF3-3128E8CB42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094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0AE43-7608-42A6-B1B1-6725DC070C0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551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Last part of our benchmark analysis is about vehicle capabilities.</a:t>
            </a:r>
          </a:p>
          <a:p>
            <a:r>
              <a:rPr lang="en-GB" baseline="0" dirty="0"/>
              <a:t>And I am referring to payload and Towing capacity.</a:t>
            </a:r>
          </a:p>
          <a:p>
            <a:r>
              <a:rPr lang="en-GB" baseline="0" dirty="0"/>
              <a:t>1 ton payload ; 3.5 ton towing capacity: these are the numbers of the new Hilux that as you know are crucial for our segment.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4DAC7-9F88-7A41-9DF3-3128E8CB42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091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C0AE43-7608-42A6-B1B1-6725DC070C0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35642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082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26B178-B584-4937-9DF8-6782F85C59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282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EC49E-9948-4E1E-AD77-A1CC407E9EF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125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9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0.emf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0.emf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0.emf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0.emf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9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jpe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0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6.emf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90471851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364568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522820" y="1731437"/>
            <a:ext cx="8930216" cy="3962398"/>
          </a:xfrm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939343416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2819" y="1731434"/>
            <a:ext cx="8930218" cy="3962402"/>
          </a:xfrm>
          <a:noFill/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60190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7330019" y="1703079"/>
            <a:ext cx="4373033" cy="3990756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533"/>
              </a:spcAft>
              <a:buNone/>
              <a:defRPr sz="2417"/>
            </a:lvl1pPr>
            <a:lvl2pPr marL="0" indent="0">
              <a:lnSpc>
                <a:spcPct val="95000"/>
              </a:lnSpc>
              <a:spcAft>
                <a:spcPts val="533"/>
              </a:spcAft>
              <a:buFont typeface="Arial"/>
              <a:buNone/>
              <a:defRPr sz="2417"/>
            </a:lvl2pPr>
            <a:lvl3pPr marL="0" indent="0">
              <a:lnSpc>
                <a:spcPct val="95000"/>
              </a:lnSpc>
              <a:spcAft>
                <a:spcPts val="533"/>
              </a:spcAft>
              <a:buFont typeface="Arial"/>
              <a:buNone/>
              <a:defRPr sz="2417"/>
            </a:lvl3pPr>
            <a:lvl4pPr marL="0" indent="0">
              <a:lnSpc>
                <a:spcPct val="95000"/>
              </a:lnSpc>
              <a:spcAft>
                <a:spcPts val="533"/>
              </a:spcAft>
              <a:buFont typeface="Arial"/>
              <a:buNone/>
              <a:defRPr sz="2417"/>
            </a:lvl4pPr>
            <a:lvl5pPr marL="0" indent="0">
              <a:lnSpc>
                <a:spcPct val="95000"/>
              </a:lnSpc>
              <a:spcAft>
                <a:spcPts val="533"/>
              </a:spcAft>
              <a:buFont typeface="Arial"/>
              <a:buNone/>
              <a:defRPr sz="2417"/>
            </a:lvl5pPr>
          </a:lstStyle>
          <a:p>
            <a:pPr lvl="0"/>
            <a:r>
              <a:rPr lang="en-GB" dirty="0"/>
              <a:t>Click to edit Master </a:t>
            </a:r>
            <a:r>
              <a:rPr lang="en-GB"/>
              <a:t>text styles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2819" y="1731434"/>
            <a:ext cx="6563783" cy="3962402"/>
          </a:xfrm>
          <a:noFill/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04524994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2818" y="1731435"/>
            <a:ext cx="5458883" cy="3358016"/>
          </a:xfrm>
          <a:noFill/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267452" y="1731435"/>
            <a:ext cx="5435600" cy="3358016"/>
          </a:xfrm>
          <a:noFill/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8244" y="5217046"/>
            <a:ext cx="5464842" cy="581244"/>
          </a:xfrm>
        </p:spPr>
        <p:txBody>
          <a:bodyPr/>
          <a:lstStyle>
            <a:lvl1pPr marL="0" indent="0">
              <a:buNone/>
              <a:defRPr sz="1417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72099" y="5217046"/>
            <a:ext cx="5437892" cy="581244"/>
          </a:xfrm>
        </p:spPr>
        <p:txBody>
          <a:bodyPr/>
          <a:lstStyle>
            <a:lvl1pPr marL="0" indent="0">
              <a:buNone/>
              <a:defRPr sz="1417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3236612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slide - full blee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2192000" cy="6858000"/>
          </a:xfrm>
          <a:noFill/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7997381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84" y="3555296"/>
            <a:ext cx="8948667" cy="2310669"/>
          </a:xfrm>
        </p:spPr>
        <p:txBody>
          <a:bodyPr/>
          <a:lstStyle>
            <a:lvl1pPr>
              <a:defRPr sz="6417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773285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68" y="5979586"/>
            <a:ext cx="4389967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84" y="3555296"/>
            <a:ext cx="8948667" cy="2310669"/>
          </a:xfrm>
        </p:spPr>
        <p:txBody>
          <a:bodyPr/>
          <a:lstStyle>
            <a:lvl1pPr>
              <a:defRPr sz="6417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655924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2"/>
            <a:ext cx="12193324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bp_secondary_logo_RGB_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9533"/>
            <a:ext cx="2219855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26" y="2406385"/>
            <a:ext cx="10043584" cy="2142067"/>
          </a:xfrm>
        </p:spPr>
        <p:txBody>
          <a:bodyPr/>
          <a:lstStyle>
            <a:lvl1pPr marL="0" indent="0">
              <a:buFont typeface="Toyota Display" charset="0"/>
              <a:buNone/>
              <a:defRPr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6" y="359834"/>
            <a:ext cx="10043584" cy="137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6" y="7018074"/>
            <a:ext cx="2844271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AF3F145-6C4F-4400-B173-089A6EB87EFF}" type="datetime1">
              <a:rPr lang="en-US" altLang="hu-HU" smtClean="0">
                <a:solidFill>
                  <a:srgbClr val="433C44"/>
                </a:solidFill>
              </a:rPr>
              <a:pPr>
                <a:defRPr/>
              </a:pPr>
              <a:t>7/10/2020</a:t>
            </a:fld>
            <a:endParaRPr lang="en-US" altLang="hu-HU">
              <a:solidFill>
                <a:srgbClr val="433C44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6" y="7018074"/>
            <a:ext cx="386027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433C44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6" y="7018074"/>
            <a:ext cx="2844271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2C7349-C125-4CA9-8BF9-200647B66F6B}" type="slidenum">
              <a:rPr lang="en-US" altLang="hu-HU" smtClean="0">
                <a:solidFill>
                  <a:srgbClr val="433C44"/>
                </a:solidFill>
              </a:rPr>
              <a:pPr>
                <a:defRPr/>
              </a:pPr>
              <a:t>‹#›</a:t>
            </a:fld>
            <a:endParaRPr lang="en-US" altLang="hu-HU">
              <a:solidFill>
                <a:srgbClr val="433C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179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67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388026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4671" y="501745"/>
            <a:ext cx="10011924" cy="1170784"/>
          </a:xfrm>
        </p:spPr>
        <p:txBody>
          <a:bodyPr/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4671" y="1869129"/>
            <a:ext cx="10011924" cy="4103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57162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Conten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36021" y="1779324"/>
            <a:ext cx="10077979" cy="457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5" name="Picture 7" descr="White_gradients_16x9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 bwMode="auto">
          <a:xfrm>
            <a:off x="10697105" y="1"/>
            <a:ext cx="1238250" cy="214841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3212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981" y="323684"/>
            <a:ext cx="10026551" cy="95925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38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4459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215" y="6545886"/>
            <a:ext cx="1263649" cy="2989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67" smtClean="0">
                <a:solidFill>
                  <a:srgbClr val="4D4F53"/>
                </a:solidFill>
              </a:defRPr>
            </a:lvl1pPr>
          </a:lstStyle>
          <a:p>
            <a:pPr>
              <a:defRPr/>
            </a:pPr>
            <a:fld id="{C4DEDB50-8A3B-7B42-A9BB-CCEBEB2E3F09}" type="datetime1">
              <a:rPr lang="en-US" smtClean="0"/>
              <a:pPr>
                <a:defRPr/>
              </a:pPr>
              <a:t>7/10/2020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18863" y="6545886"/>
            <a:ext cx="7876118" cy="2989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67">
                <a:solidFill>
                  <a:srgbClr val="4D4F53"/>
                </a:solidFill>
                <a:latin typeface="Toyota Text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4798" y="6545886"/>
            <a:ext cx="370418" cy="2989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67" smtClean="0">
                <a:solidFill>
                  <a:srgbClr val="4D4F53"/>
                </a:solidFill>
              </a:defRPr>
            </a:lvl1pPr>
          </a:lstStyle>
          <a:p>
            <a:pPr>
              <a:defRPr/>
            </a:pPr>
            <a:fld id="{CAE640C3-0938-3D4A-95DA-CD7D51D9AE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352345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8353" y="6648451"/>
            <a:ext cx="1263649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43593-AFE1-4C35-8A72-0E30A808412A}" type="datetime1">
              <a:rPr lang="en-US" smtClean="0">
                <a:solidFill>
                  <a:srgbClr val="433C44"/>
                </a:solidFill>
              </a:rPr>
              <a:pPr>
                <a:defRPr/>
              </a:pPr>
              <a:t>7/10/2020</a:t>
            </a:fld>
            <a:endParaRPr lang="en-GB">
              <a:solidFill>
                <a:srgbClr val="433C4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32000" y="6648451"/>
            <a:ext cx="7876118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433C4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97935" y="6648451"/>
            <a:ext cx="370418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E4624-F5CC-41BE-A4D0-46274FCD0AEA}" type="slidenum">
              <a:rPr lang="en-GB" altLang="pl-PL" smtClean="0">
                <a:solidFill>
                  <a:srgbClr val="433C44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433C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62110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830AD-F11C-4DA2-B9B8-75AEA488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1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TBP_LBP_logo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019" y="266702"/>
            <a:ext cx="6024033" cy="93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22683" y="4728481"/>
            <a:ext cx="8168411" cy="166656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17" baseline="0">
                <a:latin typeface="Arial"/>
                <a:cs typeface="Arial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33"/>
            </a:lvl2pPr>
            <a:lvl3pPr>
              <a:lnSpc>
                <a:spcPct val="100000"/>
              </a:lnSpc>
              <a:spcAft>
                <a:spcPts val="0"/>
              </a:spcAft>
              <a:defRPr sz="1833"/>
            </a:lvl3pPr>
          </a:lstStyle>
          <a:p>
            <a:pPr lvl="0"/>
            <a:r>
              <a:rPr lang="en-GB" dirty="0"/>
              <a:t>Click to edit Master </a:t>
            </a:r>
            <a:r>
              <a:rPr lang="en-GB"/>
              <a:t>text styles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22819" y="3332931"/>
            <a:ext cx="8168216" cy="144035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167" b="1" baseline="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838997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522818" y="1703079"/>
            <a:ext cx="11180233" cy="3990756"/>
          </a:xfrm>
        </p:spPr>
        <p:txBody>
          <a:bodyPr/>
          <a:lstStyle>
            <a:lvl1pPr>
              <a:lnSpc>
                <a:spcPct val="95000"/>
              </a:lnSpc>
              <a:defRPr sz="2417"/>
            </a:lvl1pPr>
            <a:lvl2pPr marL="482551" indent="-213762">
              <a:lnSpc>
                <a:spcPct val="95000"/>
              </a:lnSpc>
              <a:buFont typeface="Arial"/>
              <a:buChar char="•"/>
              <a:defRPr sz="1583"/>
            </a:lvl2pPr>
            <a:lvl3pPr marL="723825" indent="-228576">
              <a:lnSpc>
                <a:spcPct val="95000"/>
              </a:lnSpc>
              <a:buFont typeface="Arial"/>
              <a:buChar char="•"/>
              <a:defRPr sz="1583"/>
            </a:lvl3pPr>
            <a:lvl4pPr marL="950286" indent="-226461">
              <a:lnSpc>
                <a:spcPct val="95000"/>
              </a:lnSpc>
              <a:buFont typeface="Arial"/>
              <a:buChar char="•"/>
              <a:defRPr sz="1583"/>
            </a:lvl4pPr>
            <a:lvl5pPr marL="1191562" indent="-228576">
              <a:lnSpc>
                <a:spcPct val="95000"/>
              </a:lnSpc>
              <a:buFont typeface="Arial"/>
              <a:buChar char="•"/>
              <a:defRPr sz="1583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94989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522817" y="1703079"/>
            <a:ext cx="5445593" cy="3990756"/>
          </a:xfrm>
        </p:spPr>
        <p:txBody>
          <a:bodyPr/>
          <a:lstStyle>
            <a:lvl1pPr>
              <a:lnSpc>
                <a:spcPct val="95000"/>
              </a:lnSpc>
              <a:defRPr sz="2417"/>
            </a:lvl1pPr>
            <a:lvl2pPr marL="482551" indent="-213762">
              <a:lnSpc>
                <a:spcPct val="95000"/>
              </a:lnSpc>
              <a:buFont typeface="Arial"/>
              <a:buChar char="•"/>
              <a:defRPr sz="1583"/>
            </a:lvl2pPr>
            <a:lvl3pPr marL="723825" indent="-228576">
              <a:lnSpc>
                <a:spcPct val="95000"/>
              </a:lnSpc>
              <a:buFont typeface="Arial"/>
              <a:buChar char="•"/>
              <a:defRPr sz="1583"/>
            </a:lvl3pPr>
            <a:lvl4pPr marL="950286" indent="-226461">
              <a:lnSpc>
                <a:spcPct val="95000"/>
              </a:lnSpc>
              <a:buFont typeface="Arial"/>
              <a:buChar char="•"/>
              <a:defRPr sz="1583"/>
            </a:lvl4pPr>
            <a:lvl5pPr marL="1191562" indent="-228576">
              <a:lnSpc>
                <a:spcPct val="95000"/>
              </a:lnSpc>
              <a:buFont typeface="Arial"/>
              <a:buChar char="•"/>
              <a:defRPr sz="1583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11"/>
          <p:cNvSpPr>
            <a:spLocks noGrp="1"/>
          </p:cNvSpPr>
          <p:nvPr>
            <p:ph sz="quarter" idx="13"/>
          </p:nvPr>
        </p:nvSpPr>
        <p:spPr>
          <a:xfrm>
            <a:off x="6257459" y="1703079"/>
            <a:ext cx="5445593" cy="3990756"/>
          </a:xfrm>
        </p:spPr>
        <p:txBody>
          <a:bodyPr/>
          <a:lstStyle>
            <a:lvl1pPr>
              <a:lnSpc>
                <a:spcPct val="95000"/>
              </a:lnSpc>
              <a:defRPr sz="2417"/>
            </a:lvl1pPr>
            <a:lvl2pPr marL="482551" indent="-213762">
              <a:lnSpc>
                <a:spcPct val="95000"/>
              </a:lnSpc>
              <a:buFont typeface="Arial"/>
              <a:buChar char="•"/>
              <a:defRPr sz="1583"/>
            </a:lvl2pPr>
            <a:lvl3pPr marL="723825" indent="-228576">
              <a:lnSpc>
                <a:spcPct val="95000"/>
              </a:lnSpc>
              <a:buFont typeface="Arial"/>
              <a:buChar char="•"/>
              <a:defRPr sz="1583"/>
            </a:lvl3pPr>
            <a:lvl4pPr marL="950286" indent="-226461">
              <a:lnSpc>
                <a:spcPct val="95000"/>
              </a:lnSpc>
              <a:buFont typeface="Arial"/>
              <a:buChar char="•"/>
              <a:defRPr sz="1583"/>
            </a:lvl4pPr>
            <a:lvl5pPr marL="1191562" indent="-228576">
              <a:lnSpc>
                <a:spcPct val="95000"/>
              </a:lnSpc>
              <a:buFont typeface="Arial"/>
              <a:buChar char="•"/>
              <a:defRPr sz="1583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49574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88540" y="4753525"/>
            <a:ext cx="8453111" cy="959704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241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522818" y="890029"/>
            <a:ext cx="8940800" cy="3701192"/>
          </a:xfrm>
        </p:spPr>
        <p:txBody>
          <a:bodyPr/>
          <a:lstStyle>
            <a:lvl1pPr marL="482551" indent="-482551">
              <a:lnSpc>
                <a:spcPct val="85000"/>
              </a:lnSpc>
              <a:buNone/>
              <a:defRPr sz="6416" b="1"/>
            </a:lvl1pPr>
            <a:lvl2pPr marL="268788" indent="0">
              <a:buNone/>
              <a:defRPr/>
            </a:lvl2pPr>
            <a:lvl3pPr marL="495249" indent="0">
              <a:buNone/>
              <a:defRPr/>
            </a:lvl3pPr>
            <a:lvl4pPr marL="723825" indent="0">
              <a:buNone/>
              <a:defRPr/>
            </a:lvl4pPr>
            <a:lvl5pPr marL="96298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664961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1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522819" y="1731435"/>
            <a:ext cx="11180232" cy="3962398"/>
          </a:xfrm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42479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522821" y="1731435"/>
            <a:ext cx="5458881" cy="3962398"/>
          </a:xfrm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6267452" y="1731435"/>
            <a:ext cx="5435600" cy="3962398"/>
          </a:xfrm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96126861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8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2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8" y="2351694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498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718439794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522820" y="1731436"/>
            <a:ext cx="8930216" cy="3962398"/>
          </a:xfrm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991495591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2818" y="1731433"/>
            <a:ext cx="8930218" cy="3962402"/>
          </a:xfrm>
          <a:noFill/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190852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7330019" y="1703079"/>
            <a:ext cx="4373033" cy="3990756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533"/>
              </a:spcAft>
              <a:buNone/>
              <a:defRPr sz="2417"/>
            </a:lvl1pPr>
            <a:lvl2pPr marL="0" indent="0">
              <a:lnSpc>
                <a:spcPct val="95000"/>
              </a:lnSpc>
              <a:spcAft>
                <a:spcPts val="533"/>
              </a:spcAft>
              <a:buFont typeface="Arial"/>
              <a:buNone/>
              <a:defRPr sz="2417"/>
            </a:lvl2pPr>
            <a:lvl3pPr marL="0" indent="0">
              <a:lnSpc>
                <a:spcPct val="95000"/>
              </a:lnSpc>
              <a:spcAft>
                <a:spcPts val="533"/>
              </a:spcAft>
              <a:buFont typeface="Arial"/>
              <a:buNone/>
              <a:defRPr sz="2417"/>
            </a:lvl3pPr>
            <a:lvl4pPr marL="0" indent="0">
              <a:lnSpc>
                <a:spcPct val="95000"/>
              </a:lnSpc>
              <a:spcAft>
                <a:spcPts val="533"/>
              </a:spcAft>
              <a:buFont typeface="Arial"/>
              <a:buNone/>
              <a:defRPr sz="2417"/>
            </a:lvl4pPr>
            <a:lvl5pPr marL="0" indent="0">
              <a:lnSpc>
                <a:spcPct val="95000"/>
              </a:lnSpc>
              <a:spcAft>
                <a:spcPts val="533"/>
              </a:spcAft>
              <a:buFont typeface="Arial"/>
              <a:buNone/>
              <a:defRPr sz="2417"/>
            </a:lvl5pPr>
          </a:lstStyle>
          <a:p>
            <a:pPr lvl="0"/>
            <a:r>
              <a:rPr lang="en-GB" dirty="0"/>
              <a:t>Click to edit Master </a:t>
            </a:r>
            <a:r>
              <a:rPr lang="en-GB"/>
              <a:t>text styles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2818" y="1731433"/>
            <a:ext cx="6563783" cy="3962402"/>
          </a:xfrm>
          <a:noFill/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91600034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22818" y="1731435"/>
            <a:ext cx="5458883" cy="3358016"/>
          </a:xfrm>
          <a:noFill/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267452" y="1731435"/>
            <a:ext cx="5435600" cy="3358016"/>
          </a:xfrm>
          <a:noFill/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8244" y="5217046"/>
            <a:ext cx="5464842" cy="581244"/>
          </a:xfrm>
        </p:spPr>
        <p:txBody>
          <a:bodyPr/>
          <a:lstStyle>
            <a:lvl1pPr marL="0" indent="0">
              <a:buNone/>
              <a:defRPr sz="1417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72099" y="5217046"/>
            <a:ext cx="5437892" cy="581244"/>
          </a:xfrm>
        </p:spPr>
        <p:txBody>
          <a:bodyPr/>
          <a:lstStyle>
            <a:lvl1pPr marL="0" indent="0">
              <a:buNone/>
              <a:defRPr sz="1417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099386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slide - full blee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noFill/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8521453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84" y="3555296"/>
            <a:ext cx="8948667" cy="2310669"/>
          </a:xfrm>
        </p:spPr>
        <p:txBody>
          <a:bodyPr/>
          <a:lstStyle>
            <a:lvl1pPr>
              <a:defRPr sz="6416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52241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67" y="5979585"/>
            <a:ext cx="4389967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84" y="3555296"/>
            <a:ext cx="8948667" cy="2310669"/>
          </a:xfrm>
        </p:spPr>
        <p:txBody>
          <a:bodyPr/>
          <a:lstStyle>
            <a:lvl1pPr>
              <a:defRPr sz="6416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8774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7936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8615" y="6648980"/>
            <a:ext cx="1263385" cy="2315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B4C32-566C-49C4-BE6A-A04303FD5885}" type="datetime1">
              <a:rPr lang="en-US">
                <a:solidFill>
                  <a:srgbClr val="433C44"/>
                </a:solidFill>
              </a:rPr>
              <a:pPr>
                <a:defRPr/>
              </a:pPr>
              <a:t>7/10/2020</a:t>
            </a:fld>
            <a:endParaRPr lang="en-US">
              <a:solidFill>
                <a:srgbClr val="433C4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32000" y="6648980"/>
            <a:ext cx="7875323" cy="2315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33C4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8198" y="6648980"/>
            <a:ext cx="370417" cy="2315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0ADB7-BDC0-47CC-8361-2E2CB1D9CCE3}" type="slidenum">
              <a:rPr lang="en-US">
                <a:solidFill>
                  <a:srgbClr val="433C44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33C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99249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bp_secondary_logo_RGB_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9532"/>
            <a:ext cx="2219854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25" y="2406386"/>
            <a:ext cx="10043583" cy="2142067"/>
          </a:xfrm>
        </p:spPr>
        <p:txBody>
          <a:bodyPr/>
          <a:lstStyle>
            <a:lvl1pPr marL="0" indent="0">
              <a:buFont typeface="Toyota Display" charset="0"/>
              <a:buNone/>
              <a:defRPr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5" y="359834"/>
            <a:ext cx="10043583" cy="137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AF3F145-6C4F-4400-B173-089A6EB87EFF}" type="datetime1">
              <a:rPr lang="en-US" altLang="hu-HU">
                <a:solidFill>
                  <a:srgbClr val="433C44"/>
                </a:solidFill>
              </a:rPr>
              <a:pPr>
                <a:defRPr/>
              </a:pPr>
              <a:t>7/10/2020</a:t>
            </a:fld>
            <a:endParaRPr lang="en-US" altLang="hu-HU">
              <a:solidFill>
                <a:srgbClr val="433C44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433C44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2C7349-C125-4CA9-8BF9-200647B66F6B}" type="slidenum">
              <a:rPr lang="en-US" altLang="hu-HU">
                <a:solidFill>
                  <a:srgbClr val="433C44"/>
                </a:solidFill>
              </a:rPr>
              <a:pPr>
                <a:defRPr/>
              </a:pPr>
              <a:t>‹#›</a:t>
            </a:fld>
            <a:endParaRPr lang="en-US" altLang="hu-HU">
              <a:solidFill>
                <a:srgbClr val="433C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4320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67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6913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8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2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8" y="2351694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498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134285121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4670" y="501744"/>
            <a:ext cx="10011924" cy="1170783"/>
          </a:xfrm>
        </p:spPr>
        <p:txBody>
          <a:bodyPr/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4670" y="1869128"/>
            <a:ext cx="10011924" cy="4103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78131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8352" y="6648451"/>
            <a:ext cx="1263649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43593-AFE1-4C35-8A72-0E30A808412A}" type="datetime1">
              <a:rPr lang="en-US">
                <a:solidFill>
                  <a:srgbClr val="433C44"/>
                </a:solidFill>
              </a:rPr>
              <a:pPr>
                <a:defRPr/>
              </a:pPr>
              <a:t>7/10/2020</a:t>
            </a:fld>
            <a:endParaRPr lang="en-GB">
              <a:solidFill>
                <a:srgbClr val="433C44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32000" y="6648451"/>
            <a:ext cx="7876118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433C44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97934" y="6648451"/>
            <a:ext cx="370418" cy="2317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E4624-F5CC-41BE-A4D0-46274FCD0AEA}" type="slidenum">
              <a:rPr lang="en-GB" altLang="pl-PL">
                <a:solidFill>
                  <a:srgbClr val="433C44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433C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44921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2. Content slide 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50"/>
          <a:stretch/>
        </p:blipFill>
        <p:spPr>
          <a:xfrm rot="10800000">
            <a:off x="6973" y="-31735"/>
            <a:ext cx="12192000" cy="6894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50"/>
          <a:stretch/>
        </p:blipFill>
        <p:spPr>
          <a:xfrm>
            <a:off x="0" y="-18288"/>
            <a:ext cx="12192000" cy="689457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152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3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oyota Text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72973" y="55133"/>
            <a:ext cx="12060000" cy="6720840"/>
          </a:xfrm>
          <a:prstGeom prst="rect">
            <a:avLst/>
          </a:prstGeom>
          <a:noFill/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30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oyota Text" charset="0"/>
              <a:ea typeface="ＭＳ Ｐゴシック" charset="0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5487" y="370375"/>
            <a:ext cx="9975827" cy="117078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707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6B4EEC-BB4D-4E10-A289-71133D49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56BF62-1116-4736-8002-44E917A8EF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52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26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134856" y="993990"/>
            <a:ext cx="1922289" cy="1967547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3152047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Toyota Display" panose="02000503000000020003" pitchFamily="2" charset="0"/>
                <a:ea typeface="Toyota Display" panose="02000503000000020003" pitchFamily="2" charset="0"/>
                <a:cs typeface="Toyota Display" panose="0200050300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983060"/>
            <a:ext cx="10363200" cy="30566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>
                    <a:alpha val="50000"/>
                  </a:schemeClr>
                </a:solidFill>
                <a:latin typeface="Toyota Display" panose="02000503000000020003" pitchFamily="2" charset="0"/>
                <a:ea typeface="Toyota Display" panose="02000503000000020003" pitchFamily="2" charset="0"/>
                <a:cs typeface="Toyota Display" panose="02000503000000020003" pitchFamily="2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42673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309666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34856" y="1682370"/>
            <a:ext cx="1922289" cy="1967547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A4288-6C52-4102-BAFA-E8472F2F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798A37-91FB-40FF-9406-0B864E74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28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4AF354-0BA5-4B68-8ACA-B3FD1DAF4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9" y="2487168"/>
            <a:ext cx="12192000" cy="437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6BCB7-F089-44D5-AB76-816D448E9B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3" y="6397438"/>
            <a:ext cx="2209271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171995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585857" y="2470418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43995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157857" y="2470418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C05B8-8847-4A59-9119-C0C610293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D2D63-285D-4E74-B3C1-9B89E4D572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4038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7075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657470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27866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07998-CD50-4F76-B045-13A0EA813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866E1AA-699B-43BC-A4AF-BA3B9DA772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43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2377701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057990" y="2377701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134012" y="2377702"/>
            <a:ext cx="3923979" cy="25171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09311D-022A-4E24-8889-EBB6510F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76E5BD9-8FD9-4EEE-9FA4-812486459F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8699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83342" y="2669593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659086" y="2669593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134830" y="2669593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DBAA5-69E9-4AE6-8BD3-23E7BD57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3120C6D-C826-44B4-BFAA-E66E61D4BF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18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8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2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8" y="2351694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498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400686939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29058" y="2377702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36385" y="2377702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43712" y="2377702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751040" y="2377702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5E9B7-31D6-4CA2-B1C3-8D5007E3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7952952-E91F-4B56-A750-F48632A677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215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23901" y="2208144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23901" y="4298201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2208144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1" y="4298201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FB311-B246-4AD7-BE55-558C7EFA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0955860-120A-44EC-9D97-D941968648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434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35191" y="240798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693114" y="240798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51037" y="240798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74EC3-FF53-4388-ABF5-ABEDB73F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888BC86-7882-4556-86A3-97C74EED20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585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10958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39650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110958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39650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64729-D055-452D-A8E7-4E8941F49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AF9DDD-35F2-4D46-8529-778BA32AD3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863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E89E0F-FD45-4C66-9422-9DB2C1DEB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1BDB593-51D4-42EC-B23A-65EF54FB05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5A3CD-9CC4-4954-B151-15A49E872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371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5394191" y="1106500"/>
            <a:ext cx="5754736" cy="5201480"/>
          </a:xfrm>
          <a:custGeom>
            <a:avLst/>
            <a:gdLst>
              <a:gd name="connsiteX0" fmla="*/ 0 w 5754736"/>
              <a:gd name="connsiteY0" fmla="*/ 2048101 h 5201480"/>
              <a:gd name="connsiteX1" fmla="*/ 855603 w 5754736"/>
              <a:gd name="connsiteY1" fmla="*/ 2048101 h 5201480"/>
              <a:gd name="connsiteX2" fmla="*/ 1979737 w 5754736"/>
              <a:gd name="connsiteY2" fmla="*/ 3290535 h 5201480"/>
              <a:gd name="connsiteX3" fmla="*/ 855603 w 5754736"/>
              <a:gd name="connsiteY3" fmla="*/ 4532969 h 5201480"/>
              <a:gd name="connsiteX4" fmla="*/ 0 w 5754736"/>
              <a:gd name="connsiteY4" fmla="*/ 4532969 h 5201480"/>
              <a:gd name="connsiteX5" fmla="*/ 1124134 w 5754736"/>
              <a:gd name="connsiteY5" fmla="*/ 3290535 h 5201480"/>
              <a:gd name="connsiteX6" fmla="*/ 4310741 w 5754736"/>
              <a:gd name="connsiteY6" fmla="*/ 975873 h 5201480"/>
              <a:gd name="connsiteX7" fmla="*/ 4611987 w 5754736"/>
              <a:gd name="connsiteY7" fmla="*/ 975873 h 5201480"/>
              <a:gd name="connsiteX8" fmla="*/ 5754736 w 5754736"/>
              <a:gd name="connsiteY8" fmla="*/ 2262643 h 5201480"/>
              <a:gd name="connsiteX9" fmla="*/ 4611987 w 5754736"/>
              <a:gd name="connsiteY9" fmla="*/ 3549413 h 5201480"/>
              <a:gd name="connsiteX10" fmla="*/ 4310741 w 5754736"/>
              <a:gd name="connsiteY10" fmla="*/ 3549413 h 5201480"/>
              <a:gd name="connsiteX11" fmla="*/ 5453490 w 5754736"/>
              <a:gd name="connsiteY11" fmla="*/ 2262643 h 5201480"/>
              <a:gd name="connsiteX12" fmla="*/ 1863377 w 5754736"/>
              <a:gd name="connsiteY12" fmla="*/ 247581 h 5201480"/>
              <a:gd name="connsiteX13" fmla="*/ 2315017 w 5754736"/>
              <a:gd name="connsiteY13" fmla="*/ 247581 h 5201480"/>
              <a:gd name="connsiteX14" fmla="*/ 2908405 w 5754736"/>
              <a:gd name="connsiteY14" fmla="*/ 903415 h 5201480"/>
              <a:gd name="connsiteX15" fmla="*/ 2544506 w 5754736"/>
              <a:gd name="connsiteY15" fmla="*/ 1305610 h 5201480"/>
              <a:gd name="connsiteX16" fmla="*/ 4018748 w 5754736"/>
              <a:gd name="connsiteY16" fmla="*/ 2934996 h 5201480"/>
              <a:gd name="connsiteX17" fmla="*/ 1968069 w 5754736"/>
              <a:gd name="connsiteY17" fmla="*/ 5201480 h 5201480"/>
              <a:gd name="connsiteX18" fmla="*/ 407253 w 5754736"/>
              <a:gd name="connsiteY18" fmla="*/ 5201480 h 5201480"/>
              <a:gd name="connsiteX19" fmla="*/ 2457932 w 5754736"/>
              <a:gd name="connsiteY19" fmla="*/ 2934996 h 5201480"/>
              <a:gd name="connsiteX20" fmla="*/ 407253 w 5754736"/>
              <a:gd name="connsiteY20" fmla="*/ 668511 h 5201480"/>
              <a:gd name="connsiteX21" fmla="*/ 1968069 w 5754736"/>
              <a:gd name="connsiteY21" fmla="*/ 668511 h 5201480"/>
              <a:gd name="connsiteX22" fmla="*/ 2318686 w 5754736"/>
              <a:gd name="connsiteY22" fmla="*/ 1056025 h 5201480"/>
              <a:gd name="connsiteX23" fmla="*/ 2456765 w 5754736"/>
              <a:gd name="connsiteY23" fmla="*/ 903415 h 5201480"/>
              <a:gd name="connsiteX24" fmla="*/ 2704778 w 5754736"/>
              <a:gd name="connsiteY24" fmla="*/ 0 h 5201480"/>
              <a:gd name="connsiteX25" fmla="*/ 3235385 w 5754736"/>
              <a:gd name="connsiteY25" fmla="*/ 0 h 5201480"/>
              <a:gd name="connsiteX26" fmla="*/ 5248194 w 5754736"/>
              <a:gd name="connsiteY26" fmla="*/ 2266485 h 5201480"/>
              <a:gd name="connsiteX27" fmla="*/ 3235385 w 5754736"/>
              <a:gd name="connsiteY27" fmla="*/ 4532969 h 5201480"/>
              <a:gd name="connsiteX28" fmla="*/ 2704778 w 5754736"/>
              <a:gd name="connsiteY28" fmla="*/ 4532969 h 5201480"/>
              <a:gd name="connsiteX29" fmla="*/ 4717587 w 5754736"/>
              <a:gd name="connsiteY29" fmla="*/ 2266485 h 520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54736" h="5201480">
                <a:moveTo>
                  <a:pt x="0" y="2048101"/>
                </a:moveTo>
                <a:lnTo>
                  <a:pt x="855603" y="2048101"/>
                </a:lnTo>
                <a:lnTo>
                  <a:pt x="1979737" y="3290535"/>
                </a:lnTo>
                <a:lnTo>
                  <a:pt x="855603" y="4532969"/>
                </a:lnTo>
                <a:lnTo>
                  <a:pt x="0" y="4532969"/>
                </a:lnTo>
                <a:lnTo>
                  <a:pt x="1124134" y="3290535"/>
                </a:lnTo>
                <a:close/>
                <a:moveTo>
                  <a:pt x="4310741" y="975873"/>
                </a:moveTo>
                <a:lnTo>
                  <a:pt x="4611987" y="975873"/>
                </a:lnTo>
                <a:lnTo>
                  <a:pt x="5754736" y="2262643"/>
                </a:lnTo>
                <a:lnTo>
                  <a:pt x="4611987" y="3549413"/>
                </a:lnTo>
                <a:lnTo>
                  <a:pt x="4310741" y="3549413"/>
                </a:lnTo>
                <a:lnTo>
                  <a:pt x="5453490" y="2262643"/>
                </a:lnTo>
                <a:close/>
                <a:moveTo>
                  <a:pt x="1863377" y="247581"/>
                </a:moveTo>
                <a:lnTo>
                  <a:pt x="2315017" y="247581"/>
                </a:lnTo>
                <a:lnTo>
                  <a:pt x="2908405" y="903415"/>
                </a:lnTo>
                <a:lnTo>
                  <a:pt x="2544506" y="1305610"/>
                </a:lnTo>
                <a:lnTo>
                  <a:pt x="4018748" y="2934996"/>
                </a:lnTo>
                <a:lnTo>
                  <a:pt x="1968069" y="5201480"/>
                </a:lnTo>
                <a:lnTo>
                  <a:pt x="407253" y="5201480"/>
                </a:lnTo>
                <a:lnTo>
                  <a:pt x="2457932" y="2934996"/>
                </a:lnTo>
                <a:lnTo>
                  <a:pt x="407253" y="668511"/>
                </a:lnTo>
                <a:lnTo>
                  <a:pt x="1968069" y="668511"/>
                </a:lnTo>
                <a:lnTo>
                  <a:pt x="2318686" y="1056025"/>
                </a:lnTo>
                <a:lnTo>
                  <a:pt x="2456765" y="903415"/>
                </a:lnTo>
                <a:close/>
                <a:moveTo>
                  <a:pt x="2704778" y="0"/>
                </a:moveTo>
                <a:lnTo>
                  <a:pt x="3235385" y="0"/>
                </a:lnTo>
                <a:lnTo>
                  <a:pt x="5248194" y="2266485"/>
                </a:lnTo>
                <a:lnTo>
                  <a:pt x="3235385" y="4532969"/>
                </a:lnTo>
                <a:lnTo>
                  <a:pt x="2704778" y="4532969"/>
                </a:lnTo>
                <a:lnTo>
                  <a:pt x="4717587" y="226648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C8018-A837-46C5-B5E8-DC9DFCC8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046CB7-E3DB-4BF4-8C36-2A7B004916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88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A291613-579B-4DCE-B547-48BE0BE35E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144" y="1384300"/>
            <a:ext cx="4681364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6A7E93-5993-46FC-8525-A13822009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571501"/>
            <a:ext cx="4681364" cy="80010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418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83433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5DA5E-D86B-4487-AB7D-74F0B033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8005D-F7A9-491C-93B6-65BD78DC2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77DC2C1-37DA-4E60-A630-8CB4A08188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6129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03C10-DAB7-4C54-8504-A35832E8E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A7BDD3-5947-47CD-9CBA-1A7CB7CFAF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9" y="2487168"/>
            <a:ext cx="12192000" cy="4370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D1F8FE-FD5F-4C82-BC2B-61E4BB605D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3" y="6397438"/>
            <a:ext cx="2209271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3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A4A5E-1753-4E15-B73D-81BB6E6D9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4417F2-9E42-4007-AD32-5EF2B3AB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83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8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2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8" y="2351694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498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545314362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09208-0273-4ACC-B7C1-13C89CD55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041E08F-4C90-45D9-9F4C-D2347918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495786-F448-473D-8F14-321F389781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05257D-F52F-41C0-9D2E-76D1E46DB7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9" y="2487168"/>
            <a:ext cx="12192000" cy="4370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E046D5-EF72-4BC6-92CF-FBBA77475B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3" y="6397438"/>
            <a:ext cx="2209271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95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0842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3370C-2585-4553-B48C-F7C56899A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EA7E47-BF3F-4D56-97A5-418613C32A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143" y="1384300"/>
            <a:ext cx="5293880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292F508-27E5-4326-AE8D-D17B2D803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571501"/>
            <a:ext cx="5293881" cy="8001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D800E-AC1E-4B8F-9854-4DD3E55B7C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9" y="2487168"/>
            <a:ext cx="12192000" cy="4370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427BA9-D981-41E5-8A1E-E25F2BF01A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3" y="6397438"/>
            <a:ext cx="2209271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87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417244" y="0"/>
            <a:ext cx="5186723" cy="6858000"/>
          </a:xfrm>
          <a:custGeom>
            <a:avLst/>
            <a:gdLst>
              <a:gd name="connsiteX0" fmla="*/ 794452 w 5186723"/>
              <a:gd name="connsiteY0" fmla="*/ 4518212 h 6858000"/>
              <a:gd name="connsiteX1" fmla="*/ 2597203 w 5186723"/>
              <a:gd name="connsiteY1" fmla="*/ 4518212 h 6858000"/>
              <a:gd name="connsiteX2" fmla="*/ 1802751 w 5186723"/>
              <a:gd name="connsiteY2" fmla="*/ 6858000 h 6858000"/>
              <a:gd name="connsiteX3" fmla="*/ 0 w 5186723"/>
              <a:gd name="connsiteY3" fmla="*/ 6858000 h 6858000"/>
              <a:gd name="connsiteX4" fmla="*/ 3384814 w 5186723"/>
              <a:gd name="connsiteY4" fmla="*/ 2408945 h 6858000"/>
              <a:gd name="connsiteX5" fmla="*/ 5186723 w 5186723"/>
              <a:gd name="connsiteY5" fmla="*/ 2408945 h 6858000"/>
              <a:gd name="connsiteX6" fmla="*/ 3684498 w 5186723"/>
              <a:gd name="connsiteY6" fmla="*/ 6858000 h 6858000"/>
              <a:gd name="connsiteX7" fmla="*/ 1882589 w 5186723"/>
              <a:gd name="connsiteY7" fmla="*/ 6858000 h 6858000"/>
              <a:gd name="connsiteX8" fmla="*/ 2316733 w 5186723"/>
              <a:gd name="connsiteY8" fmla="*/ 0 h 6858000"/>
              <a:gd name="connsiteX9" fmla="*/ 4118642 w 5186723"/>
              <a:gd name="connsiteY9" fmla="*/ 0 h 6858000"/>
              <a:gd name="connsiteX10" fmla="*/ 2616417 w 5186723"/>
              <a:gd name="connsiteY10" fmla="*/ 4449055 h 6858000"/>
              <a:gd name="connsiteX11" fmla="*/ 814508 w 5186723"/>
              <a:gd name="connsiteY11" fmla="*/ 44490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723" h="6858000">
                <a:moveTo>
                  <a:pt x="794452" y="4518212"/>
                </a:moveTo>
                <a:lnTo>
                  <a:pt x="2597203" y="4518212"/>
                </a:lnTo>
                <a:lnTo>
                  <a:pt x="1802751" y="6858000"/>
                </a:lnTo>
                <a:lnTo>
                  <a:pt x="0" y="6858000"/>
                </a:lnTo>
                <a:close/>
                <a:moveTo>
                  <a:pt x="3384814" y="2408945"/>
                </a:moveTo>
                <a:lnTo>
                  <a:pt x="5186723" y="2408945"/>
                </a:lnTo>
                <a:lnTo>
                  <a:pt x="3684498" y="6858000"/>
                </a:lnTo>
                <a:lnTo>
                  <a:pt x="1882589" y="6858000"/>
                </a:lnTo>
                <a:close/>
                <a:moveTo>
                  <a:pt x="2316733" y="0"/>
                </a:moveTo>
                <a:lnTo>
                  <a:pt x="4118642" y="0"/>
                </a:lnTo>
                <a:lnTo>
                  <a:pt x="2616417" y="4449055"/>
                </a:lnTo>
                <a:lnTo>
                  <a:pt x="814508" y="444905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81C6D-FA22-413E-B962-E7A688730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229D40-68A6-4600-BE89-5D698114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7F74CF-E600-42BB-94C6-0928F50718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22EA55-93E1-4187-9CC3-3EFE0EE9E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9" y="2487168"/>
            <a:ext cx="12192000" cy="4370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AEC8F6-B64E-4541-A4BC-E1FCDFC98E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3" y="6397438"/>
            <a:ext cx="2209271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20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0714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BC6C9B9-D863-4EF4-84CA-155AC8691D17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28638" y="1739900"/>
            <a:ext cx="11174412" cy="3898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Click icon to add chart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6F15F-1494-41CA-8533-0FB641C2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3304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s Icons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B5BE8-EA55-452A-9539-8EC2364EB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290" y="444501"/>
            <a:ext cx="9927170" cy="517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5" name="Text Placeholder 21">
            <a:extLst>
              <a:ext uri="{FF2B5EF4-FFF2-40B4-BE49-F238E27FC236}">
                <a16:creationId xmlns:a16="http://schemas.microsoft.com/office/drawing/2014/main" id="{7D584326-443D-46FB-B103-1B81BA7C3E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290" y="1153320"/>
            <a:ext cx="9938810" cy="88265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15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OPTIONAL SUBTITLE</a:t>
            </a:r>
          </a:p>
        </p:txBody>
      </p:sp>
      <p:pic>
        <p:nvPicPr>
          <p:cNvPr id="6" name="Picture 7" descr="White_gradients_16x9.jpg">
            <a:extLst>
              <a:ext uri="{FF2B5EF4-FFF2-40B4-BE49-F238E27FC236}">
                <a16:creationId xmlns:a16="http://schemas.microsoft.com/office/drawing/2014/main" id="{90E12C20-15A9-40E8-BB37-4F407D95E4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38" t="-1" r="2104" b="68716"/>
          <a:stretch/>
        </p:blipFill>
        <p:spPr bwMode="auto">
          <a:xfrm>
            <a:off x="10697105" y="2"/>
            <a:ext cx="1238250" cy="214841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00C450-CF7A-4643-8871-E3225EAAE6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3290" y="2149476"/>
            <a:ext cx="9938810" cy="44481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830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79458669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517555437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907607281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744240308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8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2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8" y="2351694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498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95626966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300570335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2540923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340762932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4669" y="501744"/>
            <a:ext cx="10011924" cy="1170783"/>
          </a:xfrm>
        </p:spPr>
        <p:txBody>
          <a:bodyPr/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4669" y="1869128"/>
            <a:ext cx="10011924" cy="4103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360966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627" y="499246"/>
            <a:ext cx="10012964" cy="11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165269696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666321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 userDrawn="1"/>
        </p:nvSpPr>
        <p:spPr bwMode="auto">
          <a:xfrm>
            <a:off x="13176908" y="1143002"/>
            <a:ext cx="219632" cy="3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722" tIns="54362" rIns="108722" bIns="54362">
            <a:spAutoFit/>
          </a:bodyPr>
          <a:lstStyle>
            <a:lvl1pPr eaLnBrk="0" hangingPunct="0">
              <a:defRPr sz="3100" b="1">
                <a:solidFill>
                  <a:schemeClr val="tx1"/>
                </a:solidFill>
                <a:latin typeface="Toyota Text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9pPr>
          </a:lstStyle>
          <a:p>
            <a:pPr algn="ctr" defTabSz="966583"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sz="1692" b="0">
              <a:solidFill>
                <a:srgbClr val="000000"/>
              </a:solidFill>
              <a:cs typeface="ＭＳ Ｐゴシック" charset="0"/>
            </a:endParaRPr>
          </a:p>
        </p:txBody>
      </p:sp>
      <p:pic>
        <p:nvPicPr>
          <p:cNvPr id="6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26" y="2406386"/>
            <a:ext cx="10043583" cy="2142066"/>
          </a:xfrm>
        </p:spPr>
        <p:txBody>
          <a:bodyPr/>
          <a:lstStyle>
            <a:lvl1pPr marL="0" indent="0">
              <a:buFont typeface="Toyota Display" charset="0"/>
              <a:buNone/>
              <a:defRPr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6" y="359834"/>
            <a:ext cx="10043583" cy="13744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609866" y="7018073"/>
            <a:ext cx="2844271" cy="476250"/>
          </a:xfrm>
          <a:prstGeom prst="rect">
            <a:avLst/>
          </a:prstGeom>
        </p:spPr>
        <p:txBody>
          <a:bodyPr vert="horz" wrap="square" lIns="71970" tIns="35985" rIns="71970" bIns="35985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ＭＳ Ｐゴシック" charset="0"/>
              </a:defRPr>
            </a:lvl1pPr>
          </a:lstStyle>
          <a:p>
            <a:pPr defTabSz="966583" fontAlgn="base">
              <a:spcBef>
                <a:spcPct val="0"/>
              </a:spcBef>
              <a:spcAft>
                <a:spcPct val="0"/>
              </a:spcAft>
            </a:pPr>
            <a:fld id="{B3E45BD9-68F0-0C40-B8B0-C1FF18A5CF9F}" type="datetime1">
              <a:rPr lang="en-US" sz="2539" b="1" smtClean="0">
                <a:solidFill>
                  <a:srgbClr val="000000"/>
                </a:solidFill>
              </a:rPr>
              <a:pPr defTabSz="966583" fontAlgn="base">
                <a:spcBef>
                  <a:spcPct val="0"/>
                </a:spcBef>
                <a:spcAft>
                  <a:spcPct val="0"/>
                </a:spcAft>
              </a:pPr>
              <a:t>7/10/2020</a:t>
            </a:fld>
            <a:endParaRPr lang="en-US" sz="2539" b="1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8" y="7018073"/>
            <a:ext cx="3860271" cy="476250"/>
          </a:xfrm>
          <a:prstGeom prst="rect">
            <a:avLst/>
          </a:prstGeom>
        </p:spPr>
        <p:txBody>
          <a:bodyPr vert="horz" wrap="square" lIns="71970" tIns="35985" rIns="71970" bIns="35985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ＭＳ Ｐゴシック" charset="0"/>
              </a:defRPr>
            </a:lvl1pPr>
          </a:lstStyle>
          <a:p>
            <a:pPr defTabSz="966583" fontAlgn="base">
              <a:spcBef>
                <a:spcPct val="0"/>
              </a:spcBef>
              <a:spcAft>
                <a:spcPct val="0"/>
              </a:spcAft>
            </a:pPr>
            <a:endParaRPr lang="en-GB" sz="2539" b="1">
              <a:solidFill>
                <a:srgbClr val="000000"/>
              </a:solidFill>
            </a:endParaRPr>
          </a:p>
        </p:txBody>
      </p:sp>
      <p:sp>
        <p:nvSpPr>
          <p:cNvPr id="11" name="Slide Number Placeholder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7" y="7018073"/>
            <a:ext cx="2844271" cy="476250"/>
          </a:xfrm>
          <a:prstGeom prst="rect">
            <a:avLst/>
          </a:prstGeom>
        </p:spPr>
        <p:txBody>
          <a:bodyPr vert="horz" wrap="square" lIns="71970" tIns="35985" rIns="71970" bIns="35985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ＭＳ Ｐゴシック" charset="0"/>
              </a:defRPr>
            </a:lvl1pPr>
          </a:lstStyle>
          <a:p>
            <a:pPr defTabSz="966583" fontAlgn="base">
              <a:spcBef>
                <a:spcPct val="0"/>
              </a:spcBef>
              <a:spcAft>
                <a:spcPct val="0"/>
              </a:spcAft>
            </a:pPr>
            <a:fld id="{C654379F-32E0-0241-9D12-43E2E2214E47}" type="slidenum">
              <a:rPr lang="en-US" sz="2539" b="1" smtClean="0">
                <a:solidFill>
                  <a:srgbClr val="000000"/>
                </a:solidFill>
              </a:rPr>
              <a:pPr defTabSz="9665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539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5526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9990" y="323683"/>
            <a:ext cx="10139097" cy="95925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357" y="1600212"/>
            <a:ext cx="10152721" cy="4525963"/>
          </a:xfrm>
        </p:spPr>
        <p:txBody>
          <a:bodyPr/>
          <a:lstStyle>
            <a:lvl1pPr marL="362467" indent="-362467">
              <a:buSzPct val="100000"/>
              <a:buFontTx/>
              <a:buBlip>
                <a:blip r:embed="rId2"/>
              </a:buBlip>
              <a:defRPr>
                <a:latin typeface="Toyota Text"/>
                <a:cs typeface="Toyota Text"/>
              </a:defRPr>
            </a:lvl1pPr>
            <a:lvl2pPr>
              <a:buClr>
                <a:srgbClr val="CF142B"/>
              </a:buClr>
              <a:defRPr>
                <a:latin typeface="Toyota Text"/>
                <a:cs typeface="Toyota Text"/>
              </a:defRPr>
            </a:lvl2pPr>
            <a:lvl3pPr>
              <a:defRPr>
                <a:latin typeface="Toyota Text"/>
                <a:cs typeface="Toyota Text"/>
              </a:defRPr>
            </a:lvl3pPr>
            <a:lvl4pPr>
              <a:defRPr>
                <a:latin typeface="Toyota Text"/>
                <a:cs typeface="Toyota Text"/>
              </a:defRPr>
            </a:lvl4pPr>
            <a:lvl5pPr>
              <a:defRPr>
                <a:latin typeface="Toyota Text"/>
                <a:cs typeface="Toyota Tex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112469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35"/>
          <a:stretch/>
        </p:blipFill>
        <p:spPr>
          <a:xfrm>
            <a:off x="0" y="0"/>
            <a:ext cx="12192000" cy="689130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 bwMode="auto">
          <a:xfrm>
            <a:off x="9628997" y="3439072"/>
            <a:ext cx="2563004" cy="0"/>
          </a:xfrm>
          <a:prstGeom prst="line">
            <a:avLst/>
          </a:prstGeom>
          <a:solidFill>
            <a:schemeClr val="tx1">
              <a:alpha val="20000"/>
            </a:schemeClr>
          </a:solidFill>
          <a:ln w="38100" cmpd="sng">
            <a:solidFill>
              <a:schemeClr val="bg1">
                <a:lumMod val="9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-65767" y="3439072"/>
            <a:ext cx="2621803" cy="0"/>
          </a:xfrm>
          <a:prstGeom prst="line">
            <a:avLst/>
          </a:prstGeom>
          <a:solidFill>
            <a:schemeClr val="tx1">
              <a:alpha val="20000"/>
            </a:schemeClr>
          </a:solidFill>
          <a:ln w="38100" cmpd="sng">
            <a:solidFill>
              <a:schemeClr val="bg1">
                <a:lumMod val="9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6" name="Picture 7" descr="White_gradients_16x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38" t="-1" r="2104" b="68716"/>
          <a:stretch/>
        </p:blipFill>
        <p:spPr bwMode="auto">
          <a:xfrm>
            <a:off x="10675434" y="0"/>
            <a:ext cx="1216026" cy="210985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 userDrawn="1"/>
        </p:nvSpPr>
        <p:spPr>
          <a:xfrm flipH="1">
            <a:off x="2556036" y="3463071"/>
            <a:ext cx="7072961" cy="137631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5" name="Rectangle 24"/>
          <p:cNvSpPr/>
          <p:nvPr userDrawn="1"/>
        </p:nvSpPr>
        <p:spPr>
          <a:xfrm flipH="1">
            <a:off x="2814713" y="3462773"/>
            <a:ext cx="6549500" cy="154599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6" name="Rectangle 25"/>
          <p:cNvSpPr/>
          <p:nvPr userDrawn="1"/>
        </p:nvSpPr>
        <p:spPr>
          <a:xfrm flipH="1">
            <a:off x="3157620" y="3462773"/>
            <a:ext cx="5893851" cy="137631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8" name="Rectangle 27"/>
          <p:cNvSpPr/>
          <p:nvPr userDrawn="1"/>
        </p:nvSpPr>
        <p:spPr>
          <a:xfrm rot="10800000" flipH="1">
            <a:off x="2564056" y="2036676"/>
            <a:ext cx="7064942" cy="1376313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9" name="Rectangle 28"/>
          <p:cNvSpPr/>
          <p:nvPr userDrawn="1"/>
        </p:nvSpPr>
        <p:spPr>
          <a:xfrm rot="10800000" flipH="1">
            <a:off x="2836194" y="1860066"/>
            <a:ext cx="6528020" cy="154599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Rectangle 29"/>
          <p:cNvSpPr/>
          <p:nvPr userDrawn="1"/>
        </p:nvSpPr>
        <p:spPr>
          <a:xfrm rot="10800000" flipH="1">
            <a:off x="3157621" y="2043900"/>
            <a:ext cx="5893851" cy="137631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624665" y="2046593"/>
            <a:ext cx="6942671" cy="1260462"/>
          </a:xfrm>
        </p:spPr>
        <p:txBody>
          <a:bodyPr anchor="b"/>
          <a:lstStyle>
            <a:lvl1pPr algn="ctr">
              <a:defRPr sz="30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624665" y="3524405"/>
            <a:ext cx="6942671" cy="1314979"/>
          </a:xfrm>
        </p:spPr>
        <p:txBody>
          <a:bodyPr/>
          <a:lstStyle>
            <a:lvl1pPr marL="0" indent="0" algn="ctr">
              <a:buNone/>
              <a:defRPr sz="2333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1584218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13" grpId="0"/>
      <p:bldP spid="14" grpId="0">
        <p:tmplLst>
          <p:tmpl>
            <p:tnLst>
              <p:par>
                <p:cTn presetID="53" presetClass="entr" presetSubtype="52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fltVal val="0.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9980" y="323683"/>
            <a:ext cx="10152721" cy="959253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90000"/>
              </a:lnSpc>
              <a:defRPr sz="3417"/>
            </a:lvl1pPr>
          </a:lstStyle>
          <a:p>
            <a:r>
              <a:rPr lang="en-GB" dirty="0"/>
              <a:t>CLICK TO EDIT MASTER TITLE STYLE</a:t>
            </a:r>
            <a:br>
              <a:rPr lang="en-GB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29"/>
          <a:stretch/>
        </p:blipFill>
        <p:spPr bwMode="auto">
          <a:xfrm>
            <a:off x="0" y="1619394"/>
            <a:ext cx="12192000" cy="523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/>
          <a:srcRect l="87515" t="-1" r="2539" b="69284"/>
          <a:stretch/>
        </p:blipFill>
        <p:spPr>
          <a:xfrm>
            <a:off x="10669588" y="1"/>
            <a:ext cx="1212850" cy="2106613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5520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8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2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8" y="2351694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498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231271549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 Content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36021" y="1779324"/>
            <a:ext cx="10077979" cy="457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5" name="Picture 7" descr="White_gradients_16x9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 bwMode="auto">
          <a:xfrm>
            <a:off x="10697105" y="1"/>
            <a:ext cx="1238250" cy="214841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0214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6B4EEC-BB4D-4E10-A289-71133D49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56BF62-1116-4736-8002-44E917A8EF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2958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260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5134855" y="993989"/>
            <a:ext cx="1922289" cy="1967547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914400" y="3152046"/>
            <a:ext cx="10363200" cy="817561"/>
          </a:xfrm>
        </p:spPr>
        <p:txBody>
          <a:bodyPr>
            <a:normAutofit/>
          </a:bodyPr>
          <a:lstStyle>
            <a:lvl1pPr algn="ctr">
              <a:defRPr sz="4400" b="0" i="0">
                <a:solidFill>
                  <a:schemeClr val="accent1"/>
                </a:solidFill>
                <a:latin typeface="Toyota Display" panose="02000503000000020003" pitchFamily="2" charset="0"/>
                <a:ea typeface="Toyota Display" panose="02000503000000020003" pitchFamily="2" charset="0"/>
                <a:cs typeface="Toyota Display" panose="0200050300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983059"/>
            <a:ext cx="10363200" cy="30566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>
                    <a:alpha val="50000"/>
                  </a:schemeClr>
                </a:solidFill>
                <a:latin typeface="Toyota Display" panose="02000503000000020003" pitchFamily="2" charset="0"/>
                <a:ea typeface="Toyota Display" panose="02000503000000020003" pitchFamily="2" charset="0"/>
                <a:cs typeface="Toyota Display" panose="02000503000000020003" pitchFamily="2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003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2000" cy="3096666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34855" y="1682369"/>
            <a:ext cx="1922289" cy="1967547"/>
          </a:xfrm>
          <a:prstGeom prst="ellipse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A4288-6C52-4102-BAFA-E8472F2FC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798A37-91FB-40FF-9406-0B864E74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299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171995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3585857" y="2470417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43995" y="0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157857" y="2470417"/>
            <a:ext cx="3721960" cy="4387583"/>
          </a:xfrm>
          <a:prstGeom prst="parallelogram">
            <a:avLst>
              <a:gd name="adj" fmla="val 41516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AC05B8-8847-4A59-9119-C0C6102939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FD2D63-285D-4E74-B3C1-9B89E4D572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290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87075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657470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27866" y="4526415"/>
            <a:ext cx="791456" cy="791456"/>
          </a:xfrm>
          <a:prstGeom prst="round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Bebas Neue Regular" panose="00000500000000000000" pitchFamily="2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07998-CD50-4F76-B045-13A0EA813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B866E1AA-699B-43BC-A4AF-BA3B9DA772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834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2377701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057990" y="2377701"/>
            <a:ext cx="4134010" cy="251713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134011" y="2377702"/>
            <a:ext cx="3923979" cy="25171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09311D-022A-4E24-8889-EBB6510F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76E5BD9-8FD9-4EEE-9FA4-812486459F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218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183341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659085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134829" y="2669592"/>
            <a:ext cx="2950669" cy="1717991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8DBAA5-69E9-4AE6-8BD3-23E7BD572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3120C6D-C826-44B4-BFAA-E66E61D4BF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7832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29057" y="2377702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3736384" y="2377702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743711" y="2377702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751039" y="2377702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5E9B7-31D6-4CA2-B1C3-8D5007E3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7952952-E91F-4B56-A750-F48632A677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012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723900" y="2208144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723900" y="4298201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208144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298201"/>
            <a:ext cx="2136161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FB311-B246-4AD7-BE55-558C7EFA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30955860-120A-44EC-9D97-D941968648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39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8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2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8" y="2351694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498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046224486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35191" y="240798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4693114" y="240798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51037" y="2407980"/>
            <a:ext cx="2804672" cy="1794832"/>
          </a:xfrm>
          <a:prstGeom prst="roundRect">
            <a:avLst>
              <a:gd name="adj" fmla="val 8034"/>
            </a:avLst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74EC3-FF53-4388-ABF5-ABEDB73F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888BC86-7882-4556-86A3-97C74EED20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508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110958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039650" y="2008767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110958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39650" y="3937459"/>
            <a:ext cx="1828800" cy="1828800"/>
          </a:xfrm>
          <a:prstGeom prst="rect">
            <a:avLst/>
          </a:pr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64729-D055-452D-A8E7-4E8941F49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AAF9DDD-35F2-4D46-8529-778BA32AD3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267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E89E0F-FD45-4C66-9422-9DB2C1DEB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1BDB593-51D4-42EC-B23A-65EF54FB05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5A3CD-9CC4-4954-B151-15A49E872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5394191" y="1106500"/>
            <a:ext cx="5754736" cy="5201480"/>
          </a:xfrm>
          <a:custGeom>
            <a:avLst/>
            <a:gdLst>
              <a:gd name="connsiteX0" fmla="*/ 0 w 5754736"/>
              <a:gd name="connsiteY0" fmla="*/ 2048101 h 5201480"/>
              <a:gd name="connsiteX1" fmla="*/ 855603 w 5754736"/>
              <a:gd name="connsiteY1" fmla="*/ 2048101 h 5201480"/>
              <a:gd name="connsiteX2" fmla="*/ 1979737 w 5754736"/>
              <a:gd name="connsiteY2" fmla="*/ 3290535 h 5201480"/>
              <a:gd name="connsiteX3" fmla="*/ 855603 w 5754736"/>
              <a:gd name="connsiteY3" fmla="*/ 4532969 h 5201480"/>
              <a:gd name="connsiteX4" fmla="*/ 0 w 5754736"/>
              <a:gd name="connsiteY4" fmla="*/ 4532969 h 5201480"/>
              <a:gd name="connsiteX5" fmla="*/ 1124134 w 5754736"/>
              <a:gd name="connsiteY5" fmla="*/ 3290535 h 5201480"/>
              <a:gd name="connsiteX6" fmla="*/ 4310741 w 5754736"/>
              <a:gd name="connsiteY6" fmla="*/ 975873 h 5201480"/>
              <a:gd name="connsiteX7" fmla="*/ 4611987 w 5754736"/>
              <a:gd name="connsiteY7" fmla="*/ 975873 h 5201480"/>
              <a:gd name="connsiteX8" fmla="*/ 5754736 w 5754736"/>
              <a:gd name="connsiteY8" fmla="*/ 2262643 h 5201480"/>
              <a:gd name="connsiteX9" fmla="*/ 4611987 w 5754736"/>
              <a:gd name="connsiteY9" fmla="*/ 3549413 h 5201480"/>
              <a:gd name="connsiteX10" fmla="*/ 4310741 w 5754736"/>
              <a:gd name="connsiteY10" fmla="*/ 3549413 h 5201480"/>
              <a:gd name="connsiteX11" fmla="*/ 5453490 w 5754736"/>
              <a:gd name="connsiteY11" fmla="*/ 2262643 h 5201480"/>
              <a:gd name="connsiteX12" fmla="*/ 1863377 w 5754736"/>
              <a:gd name="connsiteY12" fmla="*/ 247581 h 5201480"/>
              <a:gd name="connsiteX13" fmla="*/ 2315017 w 5754736"/>
              <a:gd name="connsiteY13" fmla="*/ 247581 h 5201480"/>
              <a:gd name="connsiteX14" fmla="*/ 2908405 w 5754736"/>
              <a:gd name="connsiteY14" fmla="*/ 903415 h 5201480"/>
              <a:gd name="connsiteX15" fmla="*/ 2544506 w 5754736"/>
              <a:gd name="connsiteY15" fmla="*/ 1305610 h 5201480"/>
              <a:gd name="connsiteX16" fmla="*/ 4018748 w 5754736"/>
              <a:gd name="connsiteY16" fmla="*/ 2934996 h 5201480"/>
              <a:gd name="connsiteX17" fmla="*/ 1968069 w 5754736"/>
              <a:gd name="connsiteY17" fmla="*/ 5201480 h 5201480"/>
              <a:gd name="connsiteX18" fmla="*/ 407253 w 5754736"/>
              <a:gd name="connsiteY18" fmla="*/ 5201480 h 5201480"/>
              <a:gd name="connsiteX19" fmla="*/ 2457932 w 5754736"/>
              <a:gd name="connsiteY19" fmla="*/ 2934996 h 5201480"/>
              <a:gd name="connsiteX20" fmla="*/ 407253 w 5754736"/>
              <a:gd name="connsiteY20" fmla="*/ 668511 h 5201480"/>
              <a:gd name="connsiteX21" fmla="*/ 1968069 w 5754736"/>
              <a:gd name="connsiteY21" fmla="*/ 668511 h 5201480"/>
              <a:gd name="connsiteX22" fmla="*/ 2318686 w 5754736"/>
              <a:gd name="connsiteY22" fmla="*/ 1056025 h 5201480"/>
              <a:gd name="connsiteX23" fmla="*/ 2456765 w 5754736"/>
              <a:gd name="connsiteY23" fmla="*/ 903415 h 5201480"/>
              <a:gd name="connsiteX24" fmla="*/ 2704778 w 5754736"/>
              <a:gd name="connsiteY24" fmla="*/ 0 h 5201480"/>
              <a:gd name="connsiteX25" fmla="*/ 3235385 w 5754736"/>
              <a:gd name="connsiteY25" fmla="*/ 0 h 5201480"/>
              <a:gd name="connsiteX26" fmla="*/ 5248194 w 5754736"/>
              <a:gd name="connsiteY26" fmla="*/ 2266485 h 5201480"/>
              <a:gd name="connsiteX27" fmla="*/ 3235385 w 5754736"/>
              <a:gd name="connsiteY27" fmla="*/ 4532969 h 5201480"/>
              <a:gd name="connsiteX28" fmla="*/ 2704778 w 5754736"/>
              <a:gd name="connsiteY28" fmla="*/ 4532969 h 5201480"/>
              <a:gd name="connsiteX29" fmla="*/ 4717587 w 5754736"/>
              <a:gd name="connsiteY29" fmla="*/ 2266485 h 520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54736" h="5201480">
                <a:moveTo>
                  <a:pt x="0" y="2048101"/>
                </a:moveTo>
                <a:lnTo>
                  <a:pt x="855603" y="2048101"/>
                </a:lnTo>
                <a:lnTo>
                  <a:pt x="1979737" y="3290535"/>
                </a:lnTo>
                <a:lnTo>
                  <a:pt x="855603" y="4532969"/>
                </a:lnTo>
                <a:lnTo>
                  <a:pt x="0" y="4532969"/>
                </a:lnTo>
                <a:lnTo>
                  <a:pt x="1124134" y="3290535"/>
                </a:lnTo>
                <a:close/>
                <a:moveTo>
                  <a:pt x="4310741" y="975873"/>
                </a:moveTo>
                <a:lnTo>
                  <a:pt x="4611987" y="975873"/>
                </a:lnTo>
                <a:lnTo>
                  <a:pt x="5754736" y="2262643"/>
                </a:lnTo>
                <a:lnTo>
                  <a:pt x="4611987" y="3549413"/>
                </a:lnTo>
                <a:lnTo>
                  <a:pt x="4310741" y="3549413"/>
                </a:lnTo>
                <a:lnTo>
                  <a:pt x="5453490" y="2262643"/>
                </a:lnTo>
                <a:close/>
                <a:moveTo>
                  <a:pt x="1863377" y="247581"/>
                </a:moveTo>
                <a:lnTo>
                  <a:pt x="2315017" y="247581"/>
                </a:lnTo>
                <a:lnTo>
                  <a:pt x="2908405" y="903415"/>
                </a:lnTo>
                <a:lnTo>
                  <a:pt x="2544506" y="1305610"/>
                </a:lnTo>
                <a:lnTo>
                  <a:pt x="4018748" y="2934996"/>
                </a:lnTo>
                <a:lnTo>
                  <a:pt x="1968069" y="5201480"/>
                </a:lnTo>
                <a:lnTo>
                  <a:pt x="407253" y="5201480"/>
                </a:lnTo>
                <a:lnTo>
                  <a:pt x="2457932" y="2934996"/>
                </a:lnTo>
                <a:lnTo>
                  <a:pt x="407253" y="668511"/>
                </a:lnTo>
                <a:lnTo>
                  <a:pt x="1968069" y="668511"/>
                </a:lnTo>
                <a:lnTo>
                  <a:pt x="2318686" y="1056025"/>
                </a:lnTo>
                <a:lnTo>
                  <a:pt x="2456765" y="903415"/>
                </a:lnTo>
                <a:close/>
                <a:moveTo>
                  <a:pt x="2704778" y="0"/>
                </a:moveTo>
                <a:lnTo>
                  <a:pt x="3235385" y="0"/>
                </a:lnTo>
                <a:lnTo>
                  <a:pt x="5248194" y="2266485"/>
                </a:lnTo>
                <a:lnTo>
                  <a:pt x="3235385" y="4532969"/>
                </a:lnTo>
                <a:lnTo>
                  <a:pt x="2704778" y="4532969"/>
                </a:lnTo>
                <a:lnTo>
                  <a:pt x="4717587" y="226648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C8018-A837-46C5-B5E8-DC9DFCC83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B046CB7-E3DB-4BF4-8C36-2A7B004916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78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A291613-579B-4DCE-B547-48BE0BE35E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143" y="1384300"/>
            <a:ext cx="4681364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6A7E93-5993-46FC-8525-A138220090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1" y="571501"/>
            <a:ext cx="4681364" cy="80010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7052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834333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75DA5E-D86B-4487-AB7D-74F0B033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C8005D-F7A9-491C-93B6-65BD78DC26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877DC2C1-37DA-4E60-A630-8CB4A08188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6638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03C10-DAB7-4C54-8504-A35832E8E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A4A5E-1753-4E15-B73D-81BB6E6D9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4417F2-9E42-4007-AD32-5EF2B3AB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03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785002" y="0"/>
            <a:ext cx="5406998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09208-0273-4ACC-B7C1-13C89CD55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041E08F-4C90-45D9-9F4C-D2347918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495786-F448-473D-8F14-321F389781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398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0842" cy="6858000"/>
          </a:xfr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C3370C-2585-4553-B48C-F7C56899A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7EA7E47-BF3F-4D56-97A5-418613C32A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0143" y="1384300"/>
            <a:ext cx="5293880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292F508-27E5-4326-AE8D-D17B2D803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71501"/>
            <a:ext cx="5293881" cy="8001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26371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4669" y="501744"/>
            <a:ext cx="10011924" cy="1170783"/>
          </a:xfrm>
        </p:spPr>
        <p:txBody>
          <a:bodyPr/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4669" y="1869129"/>
            <a:ext cx="10011924" cy="4103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644997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417244" y="0"/>
            <a:ext cx="5186723" cy="6858000"/>
          </a:xfrm>
          <a:custGeom>
            <a:avLst/>
            <a:gdLst>
              <a:gd name="connsiteX0" fmla="*/ 794452 w 5186723"/>
              <a:gd name="connsiteY0" fmla="*/ 4518212 h 6858000"/>
              <a:gd name="connsiteX1" fmla="*/ 2597203 w 5186723"/>
              <a:gd name="connsiteY1" fmla="*/ 4518212 h 6858000"/>
              <a:gd name="connsiteX2" fmla="*/ 1802751 w 5186723"/>
              <a:gd name="connsiteY2" fmla="*/ 6858000 h 6858000"/>
              <a:gd name="connsiteX3" fmla="*/ 0 w 5186723"/>
              <a:gd name="connsiteY3" fmla="*/ 6858000 h 6858000"/>
              <a:gd name="connsiteX4" fmla="*/ 3384814 w 5186723"/>
              <a:gd name="connsiteY4" fmla="*/ 2408945 h 6858000"/>
              <a:gd name="connsiteX5" fmla="*/ 5186723 w 5186723"/>
              <a:gd name="connsiteY5" fmla="*/ 2408945 h 6858000"/>
              <a:gd name="connsiteX6" fmla="*/ 3684498 w 5186723"/>
              <a:gd name="connsiteY6" fmla="*/ 6858000 h 6858000"/>
              <a:gd name="connsiteX7" fmla="*/ 1882589 w 5186723"/>
              <a:gd name="connsiteY7" fmla="*/ 6858000 h 6858000"/>
              <a:gd name="connsiteX8" fmla="*/ 2316733 w 5186723"/>
              <a:gd name="connsiteY8" fmla="*/ 0 h 6858000"/>
              <a:gd name="connsiteX9" fmla="*/ 4118642 w 5186723"/>
              <a:gd name="connsiteY9" fmla="*/ 0 h 6858000"/>
              <a:gd name="connsiteX10" fmla="*/ 2616417 w 5186723"/>
              <a:gd name="connsiteY10" fmla="*/ 4449055 h 6858000"/>
              <a:gd name="connsiteX11" fmla="*/ 814508 w 5186723"/>
              <a:gd name="connsiteY11" fmla="*/ 44490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86723" h="6858000">
                <a:moveTo>
                  <a:pt x="794452" y="4518212"/>
                </a:moveTo>
                <a:lnTo>
                  <a:pt x="2597203" y="4518212"/>
                </a:lnTo>
                <a:lnTo>
                  <a:pt x="1802751" y="6858000"/>
                </a:lnTo>
                <a:lnTo>
                  <a:pt x="0" y="6858000"/>
                </a:lnTo>
                <a:close/>
                <a:moveTo>
                  <a:pt x="3384814" y="2408945"/>
                </a:moveTo>
                <a:lnTo>
                  <a:pt x="5186723" y="2408945"/>
                </a:lnTo>
                <a:lnTo>
                  <a:pt x="3684498" y="6858000"/>
                </a:lnTo>
                <a:lnTo>
                  <a:pt x="1882589" y="6858000"/>
                </a:lnTo>
                <a:close/>
                <a:moveTo>
                  <a:pt x="2316733" y="0"/>
                </a:moveTo>
                <a:lnTo>
                  <a:pt x="4118642" y="0"/>
                </a:lnTo>
                <a:lnTo>
                  <a:pt x="2616417" y="4449055"/>
                </a:lnTo>
                <a:lnTo>
                  <a:pt x="814508" y="444905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F81C6D-FA22-413E-B962-E7A688730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E229D40-68A6-4600-BE89-5D698114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7F74CF-E600-42BB-94C6-0928F50718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0940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9516705-26DF-4F53-86E5-BF1B61F083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7975" y="2395538"/>
            <a:ext cx="11571288" cy="344646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F4D18AE-442B-4C1C-B961-ECE1C5E6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76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51815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4"/>
            <a:ext cx="51815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30543"/>
            <a:fld id="{1C86625C-4288-4996-BC8A-18565A3A3D61}" type="datetimeFigureOut">
              <a:rPr lang="en-GB" sz="1302" smtClean="0">
                <a:solidFill>
                  <a:srgbClr val="000000"/>
                </a:solidFill>
              </a:rPr>
              <a:pPr defTabSz="330543"/>
              <a:t>10/07/2020</a:t>
            </a:fld>
            <a:endParaRPr lang="en-GB" sz="1302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330543"/>
            <a:endParaRPr lang="en-GB" sz="1302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330543"/>
            <a:fld id="{A12FE5A0-3671-4BAC-A9C6-0C43EE476E4A}" type="slidenum">
              <a:rPr lang="en-GB" sz="1302" smtClean="0">
                <a:solidFill>
                  <a:srgbClr val="000000"/>
                </a:solidFill>
              </a:rPr>
              <a:pPr defTabSz="330543"/>
              <a:t>‹#›</a:t>
            </a:fld>
            <a:endParaRPr lang="en-GB" sz="1302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4227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5999" y="0"/>
            <a:ext cx="6096001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7A5C1-2993-41A8-89BA-B4F64FEEB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244FFA58-1922-4C74-9894-E01CE7F9B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99" y="2402155"/>
            <a:ext cx="11433175" cy="419549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52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6B4EEC-BB4D-4E10-A289-71133D49A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756BF62-1116-4736-8002-44E917A8EF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0143" y="1384300"/>
            <a:ext cx="9883152" cy="330200"/>
          </a:xfrm>
        </p:spPr>
        <p:txBody>
          <a:bodyPr anchor="ctr" anchorCtr="0"/>
          <a:lstStyle>
            <a:lvl1pPr marL="0" indent="0">
              <a:buNone/>
              <a:defRPr>
                <a:solidFill>
                  <a:schemeClr val="bg1">
                    <a:lumMod val="25000"/>
                    <a:lumOff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CC59B42-D2A9-4E90-87BF-EF0923C0CA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2400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80">
          <p15:clr>
            <a:srgbClr val="FBAE40"/>
          </p15:clr>
        </p15:guide>
        <p15:guide id="2" orient="horz" pos="226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 Icons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0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18658971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628" y="499247"/>
            <a:ext cx="10012963" cy="11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0050328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82253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6" y="359624"/>
            <a:ext cx="9914466" cy="137445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25" y="2406384"/>
            <a:ext cx="10043584" cy="2142066"/>
          </a:xfrm>
        </p:spPr>
        <p:txBody>
          <a:bodyPr/>
          <a:lstStyle>
            <a:lvl1pPr marL="0" indent="0">
              <a:buFont typeface="Toyota Display" charset="0"/>
              <a:buNone/>
              <a:defRPr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871" y="7018074"/>
            <a:ext cx="284427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150"/>
            <a:fld id="{F1E4C971-B637-824C-B30A-DEC223AFC4B6}" type="datetime1">
              <a:rPr lang="en-US" smtClean="0">
                <a:solidFill>
                  <a:srgbClr val="000000"/>
                </a:solidFill>
              </a:rPr>
              <a:pPr defTabSz="914150"/>
              <a:t>7/10/2020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6346" y="7018074"/>
            <a:ext cx="386027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150"/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72" y="7018074"/>
            <a:ext cx="2844271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150"/>
            <a:fld id="{D03FF831-AB54-2A46-9059-1D2FC9FF36F4}" type="slidenum">
              <a:rPr lang="en-US" smtClean="0">
                <a:solidFill>
                  <a:srgbClr val="000000"/>
                </a:solidFill>
              </a:rPr>
              <a:pPr defTabSz="91415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16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60696322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07998199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75028933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10464897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30285840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62237279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97407360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33624481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29" y="1870054"/>
            <a:ext cx="10012963" cy="4523249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861631" indent="-321221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2pPr>
            <a:lvl3pPr marL="1184743" indent="-321221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3pPr>
            <a:lvl4pPr marL="1496516" indent="-309884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4pPr>
            <a:lvl5pPr marL="1819628" indent="-321221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26190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itle 1 line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29" y="1870054"/>
            <a:ext cx="10012963" cy="4523249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861631" indent="-321221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2pPr>
            <a:lvl3pPr marL="1184743" indent="-321221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3pPr>
            <a:lvl4pPr marL="1496516" indent="-309884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4pPr>
            <a:lvl5pPr marL="1819628" indent="-321221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627" y="499246"/>
            <a:ext cx="10012964" cy="11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2"/>
          <a:stretch/>
        </p:blipFill>
        <p:spPr>
          <a:xfrm>
            <a:off x="7533672" y="4819650"/>
            <a:ext cx="4658328" cy="203835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8299938" y="4619625"/>
            <a:ext cx="3892062" cy="400050"/>
          </a:xfrm>
          <a:prstGeom prst="rect">
            <a:avLst/>
          </a:prstGeom>
          <a:gradFill flip="none" rotWithShape="1">
            <a:gsLst>
              <a:gs pos="0">
                <a:srgbClr val="F4F4F4"/>
              </a:gs>
              <a:gs pos="100000">
                <a:srgbClr val="EDEDEF">
                  <a:alpha val="2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0798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Title 1 line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9"/>
          <a:stretch/>
        </p:blipFill>
        <p:spPr>
          <a:xfrm>
            <a:off x="6737439" y="4065563"/>
            <a:ext cx="5454561" cy="2792437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695235" y="4065563"/>
            <a:ext cx="5495778" cy="400050"/>
          </a:xfrm>
          <a:prstGeom prst="rect">
            <a:avLst/>
          </a:prstGeom>
          <a:gradFill flip="none" rotWithShape="1">
            <a:gsLst>
              <a:gs pos="8854">
                <a:srgbClr val="F4F4F4"/>
              </a:gs>
              <a:gs pos="30973">
                <a:srgbClr val="F4F4F4">
                  <a:alpha val="84000"/>
                </a:srgbClr>
              </a:gs>
              <a:gs pos="18600">
                <a:srgbClr val="F4F4F4">
                  <a:alpha val="90000"/>
                </a:srgbClr>
              </a:gs>
              <a:gs pos="0">
                <a:srgbClr val="F4F4F4"/>
              </a:gs>
              <a:gs pos="100000">
                <a:srgbClr val="F4F4F4">
                  <a:alpha val="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5548278" y="5310994"/>
            <a:ext cx="2693963" cy="400050"/>
          </a:xfrm>
          <a:prstGeom prst="rect">
            <a:avLst/>
          </a:prstGeom>
          <a:gradFill flip="none" rotWithShape="1">
            <a:gsLst>
              <a:gs pos="8854">
                <a:srgbClr val="F4F4F4"/>
              </a:gs>
              <a:gs pos="30973">
                <a:srgbClr val="F4F4F4">
                  <a:alpha val="84000"/>
                </a:srgbClr>
              </a:gs>
              <a:gs pos="18600">
                <a:srgbClr val="F4F4F4">
                  <a:alpha val="90000"/>
                </a:srgbClr>
              </a:gs>
              <a:gs pos="0">
                <a:srgbClr val="F4F4F4"/>
              </a:gs>
              <a:gs pos="100000">
                <a:srgbClr val="F4F4F4">
                  <a:alpha val="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4585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40" y="4867422"/>
            <a:ext cx="3517959" cy="199057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8674040" y="4867422"/>
            <a:ext cx="3517960" cy="40005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 rot="5400000" flipV="1">
            <a:off x="7957240" y="5570153"/>
            <a:ext cx="1990578" cy="58511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69478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1058107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66664590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647251488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85863562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6331687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51164245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38681758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55598802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29" y="1870054"/>
            <a:ext cx="10012963" cy="4523249"/>
          </a:xfrm>
        </p:spPr>
        <p:txBody>
          <a:bodyPr/>
          <a:lstStyle>
            <a:lvl1pPr>
              <a:spcBef>
                <a:spcPts val="1000"/>
              </a:spcBef>
              <a:defRPr/>
            </a:lvl1pPr>
            <a:lvl2pPr marL="861631" indent="-321221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2pPr>
            <a:lvl3pPr marL="1184743" indent="-321221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3pPr>
            <a:lvl4pPr marL="1496516" indent="-309884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4pPr>
            <a:lvl5pPr marL="1819628" indent="-321221"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627" y="499246"/>
            <a:ext cx="10012964" cy="11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11883332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0685" y="1868043"/>
            <a:ext cx="4800000" cy="4536000"/>
          </a:xfrm>
        </p:spPr>
        <p:txBody>
          <a:bodyPr/>
          <a:lstStyle>
            <a:lvl1pPr>
              <a:defRPr sz="2333"/>
            </a:lvl1pPr>
            <a:lvl2pPr>
              <a:defRPr sz="1667"/>
            </a:lvl2pPr>
            <a:lvl3pPr>
              <a:defRPr sz="1667"/>
            </a:lvl3pPr>
            <a:lvl4pPr>
              <a:defRPr sz="1667"/>
            </a:lvl4pPr>
            <a:lvl5pPr>
              <a:defRPr sz="16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466" y="499244"/>
            <a:ext cx="10012511" cy="115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5657427" y="1868043"/>
            <a:ext cx="4800000" cy="4536000"/>
          </a:xfrm>
        </p:spPr>
        <p:txBody>
          <a:bodyPr/>
          <a:lstStyle>
            <a:lvl1pPr>
              <a:defRPr sz="2333"/>
            </a:lvl1pPr>
            <a:lvl2pPr>
              <a:defRPr sz="1667"/>
            </a:lvl2pPr>
            <a:lvl3pPr>
              <a:defRPr sz="1667"/>
            </a:lvl3pPr>
            <a:lvl4pPr>
              <a:defRPr sz="1667"/>
            </a:lvl4pPr>
            <a:lvl5pPr>
              <a:defRPr sz="16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6620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627" y="499246"/>
            <a:ext cx="10012964" cy="11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34743248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937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. Content slide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White_gradients_16x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0146" y="370359"/>
            <a:ext cx="10131158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2530" y="2420938"/>
            <a:ext cx="10054429" cy="382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99671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25" y="2406383"/>
            <a:ext cx="10043584" cy="2142067"/>
          </a:xfrm>
        </p:spPr>
        <p:txBody>
          <a:bodyPr/>
          <a:lstStyle>
            <a:lvl1pPr marL="0" indent="0">
              <a:buFont typeface="Toyota Display" charset="0"/>
              <a:buNone/>
              <a:defRPr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5" y="359834"/>
            <a:ext cx="10043584" cy="137445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70" y="7018074"/>
            <a:ext cx="2844271" cy="476250"/>
          </a:xfrm>
        </p:spPr>
        <p:txBody>
          <a:bodyPr/>
          <a:lstStyle>
            <a:lvl1pPr>
              <a:defRPr/>
            </a:lvl1pPr>
          </a:lstStyle>
          <a:p>
            <a:fld id="{348A22CD-5D90-1047-8E01-273D28AA9CD0}" type="datetime1">
              <a:rPr lang="en-US"/>
              <a:pPr/>
              <a:t>7/10/2020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6346" y="7018074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71" y="7018074"/>
            <a:ext cx="2844271" cy="476250"/>
          </a:xfrm>
        </p:spPr>
        <p:txBody>
          <a:bodyPr/>
          <a:lstStyle>
            <a:lvl1pPr>
              <a:defRPr/>
            </a:lvl1pPr>
          </a:lstStyle>
          <a:p>
            <a:fld id="{CE62B963-197C-2242-A677-2AF1AC647D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951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55088489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42866278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71108026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65894744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87367089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18198864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632356809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215701577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4669" y="501744"/>
            <a:ext cx="10011924" cy="1170783"/>
          </a:xfrm>
        </p:spPr>
        <p:txBody>
          <a:bodyPr/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4669" y="1869128"/>
            <a:ext cx="10011924" cy="4103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9552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627" y="499246"/>
            <a:ext cx="10012964" cy="11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86739402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96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55387" y="6545793"/>
            <a:ext cx="1263385" cy="298979"/>
          </a:xfrm>
          <a:prstGeom prst="rect">
            <a:avLst/>
          </a:prstGeom>
          <a:ln/>
        </p:spPr>
        <p:txBody>
          <a:bodyPr lIns="109728" tIns="54864" rIns="109728" bIns="54864"/>
          <a:lstStyle>
            <a:lvl1pPr>
              <a:defRPr/>
            </a:lvl1pPr>
          </a:lstStyle>
          <a:p>
            <a:pPr defTabSz="914363"/>
            <a:fld id="{09912CC4-123F-4A52-99D8-AEBC79AD1F2C}" type="datetime1">
              <a:rPr lang="en-US" altLang="en-US" sz="1833" smtClean="0">
                <a:solidFill>
                  <a:srgbClr val="000000"/>
                </a:solidFill>
              </a:rPr>
              <a:pPr defTabSz="914363"/>
              <a:t>7/10/2020</a:t>
            </a:fld>
            <a:endParaRPr lang="en-US" altLang="en-US" sz="1833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018771" y="6545793"/>
            <a:ext cx="7876646" cy="298979"/>
          </a:xfrm>
          <a:prstGeom prst="rect">
            <a:avLst/>
          </a:prstGeom>
          <a:ln/>
        </p:spPr>
        <p:txBody>
          <a:bodyPr lIns="109728" tIns="54864" rIns="109728" bIns="54864"/>
          <a:lstStyle>
            <a:lvl1pPr>
              <a:defRPr/>
            </a:lvl1pPr>
          </a:lstStyle>
          <a:p>
            <a:pPr defTabSz="914363"/>
            <a:endParaRPr lang="en-US" altLang="en-US" sz="1833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84970" y="6545793"/>
            <a:ext cx="370417" cy="298979"/>
          </a:xfrm>
          <a:prstGeom prst="rect">
            <a:avLst/>
          </a:prstGeom>
          <a:ln/>
        </p:spPr>
        <p:txBody>
          <a:bodyPr lIns="109728" tIns="54864" rIns="109728" bIns="54864"/>
          <a:lstStyle>
            <a:lvl1pPr>
              <a:defRPr/>
            </a:lvl1pPr>
          </a:lstStyle>
          <a:p>
            <a:pPr defTabSz="914363"/>
            <a:fld id="{6AC8FFB3-7606-4F64-B740-47B5AE43B93C}" type="slidenum">
              <a:rPr lang="en-US" altLang="en-US" sz="1833" smtClean="0">
                <a:solidFill>
                  <a:srgbClr val="000000"/>
                </a:solidFill>
              </a:rPr>
              <a:pPr defTabSz="914363"/>
              <a:t>‹#›</a:t>
            </a:fld>
            <a:endParaRPr lang="en-US" altLang="en-US" sz="18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0922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"/>
          <p:cNvSpPr txBox="1">
            <a:spLocks noChangeArrowheads="1"/>
          </p:cNvSpPr>
          <p:nvPr userDrawn="1"/>
        </p:nvSpPr>
        <p:spPr bwMode="auto">
          <a:xfrm>
            <a:off x="13177854" y="1143001"/>
            <a:ext cx="216405" cy="38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7124" tIns="53555" rIns="107124" bIns="53555">
            <a:prstTxWarp prst="textNoShape">
              <a:avLst/>
            </a:prstTxWarp>
            <a:spAutoFit/>
          </a:bodyPr>
          <a:lstStyle/>
          <a:p>
            <a:pPr marL="0" marR="0" lvl="0" indent="0" algn="ctr" defTabSz="962082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798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7939" y="228634"/>
            <a:ext cx="9956798" cy="13575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70200" y="6650305"/>
            <a:ext cx="1262063" cy="230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B94CE-BA5A-1248-A742-DF729B945CD1}" type="datetime1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7/10/2020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32001" y="6650305"/>
            <a:ext cx="7876645" cy="230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8199" y="6650305"/>
            <a:ext cx="371738" cy="230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FE3F4-8D8A-5348-BE07-969ADF7B9697}" type="slidenum"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325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0098" y="323683"/>
            <a:ext cx="10139097" cy="959254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357" y="1600320"/>
            <a:ext cx="10152721" cy="4525963"/>
          </a:xfrm>
        </p:spPr>
        <p:txBody>
          <a:bodyPr/>
          <a:lstStyle>
            <a:lvl1pPr marL="360192" indent="-360192">
              <a:buSzPct val="100000"/>
              <a:buFontTx/>
              <a:buBlip>
                <a:blip r:embed="rId2"/>
              </a:buBlip>
              <a:defRPr>
                <a:latin typeface="Toyota Text"/>
                <a:cs typeface="Toyota Text"/>
              </a:defRPr>
            </a:lvl1pPr>
            <a:lvl2pPr>
              <a:buClr>
                <a:srgbClr val="CF142B"/>
              </a:buClr>
              <a:defRPr>
                <a:latin typeface="Toyota Text"/>
                <a:cs typeface="Toyota Text"/>
              </a:defRPr>
            </a:lvl2pPr>
            <a:lvl3pPr>
              <a:defRPr>
                <a:latin typeface="Toyota Text"/>
                <a:cs typeface="Toyota Text"/>
              </a:defRPr>
            </a:lvl3pPr>
            <a:lvl4pPr>
              <a:defRPr>
                <a:latin typeface="Toyota Text"/>
                <a:cs typeface="Toyota Text"/>
              </a:defRPr>
            </a:lvl4pPr>
            <a:lvl5pPr>
              <a:defRPr>
                <a:latin typeface="Toyota Text"/>
                <a:cs typeface="Toyota Tex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4876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06391753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3" y="6396113"/>
            <a:ext cx="2208000" cy="2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5979" y="4354285"/>
            <a:ext cx="9919232" cy="1398753"/>
          </a:xfrm>
        </p:spPr>
        <p:txBody>
          <a:bodyPr anchor="b" anchorCtr="0"/>
          <a:lstStyle>
            <a:lvl1pPr marL="0" indent="0"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979" y="2358571"/>
            <a:ext cx="9919232" cy="204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lnSpc>
                <a:spcPct val="95000"/>
              </a:lnSpc>
              <a:defRPr sz="5833" b="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 bwMode="auto">
          <a:xfrm>
            <a:off x="4933532" y="6491930"/>
            <a:ext cx="370417" cy="2315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9pPr>
          </a:lstStyle>
          <a:p>
            <a:pPr eaLnBrk="1" hangingPunct="1"/>
            <a:fld id="{51B3F292-3163-43B4-9206-9097D14341E5}" type="slidenum">
              <a:rPr lang="en-US" altLang="en-US" sz="917">
                <a:solidFill>
                  <a:srgbClr val="FFFFFF"/>
                </a:solidFill>
              </a:rPr>
              <a:pPr eaLnBrk="1" hangingPunct="1"/>
              <a:t>‹#›</a:t>
            </a:fld>
            <a:endParaRPr lang="en-US" altLang="en-US" sz="917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917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- 1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9" y="2487168"/>
            <a:ext cx="12192000" cy="4370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5782" y="0"/>
            <a:ext cx="1230312" cy="214841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5979" y="2382762"/>
            <a:ext cx="9919230" cy="3740264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550" indent="-321190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2pPr>
            <a:lvl3pPr marL="1184630" indent="-321190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3pPr>
            <a:lvl4pPr marL="1496374" indent="-309856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4pPr>
            <a:lvl5pPr marL="1819456" indent="-321190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979" y="471001"/>
            <a:ext cx="9919230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pic>
        <p:nvPicPr>
          <p:cNvPr id="12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3" y="6400273"/>
            <a:ext cx="2209271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171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2 colum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5979" y="2378604"/>
            <a:ext cx="4768826" cy="3708138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550" indent="-321190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2pPr>
            <a:lvl3pPr marL="1184630" indent="-321190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3pPr>
            <a:lvl4pPr marL="1496374" indent="-309856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4pPr>
            <a:lvl5pPr marL="1819456" indent="-321190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979" y="471001"/>
            <a:ext cx="9919230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5455209" y="2378604"/>
            <a:ext cx="4890000" cy="3708138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550" indent="-321190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2pPr>
            <a:lvl3pPr marL="1184630" indent="-321190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3pPr>
            <a:lvl4pPr marL="1496374" indent="-309856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4pPr>
            <a:lvl5pPr marL="1819456" indent="-321190">
              <a:buFont typeface="Lucida Grande"/>
              <a:buChar char="+"/>
              <a:defRPr sz="1500"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9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3" y="6400273"/>
            <a:ext cx="2209271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2801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2 char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425979" y="2288647"/>
            <a:ext cx="4784992" cy="3881437"/>
          </a:xfrm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979" y="471714"/>
            <a:ext cx="9919230" cy="139463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5451741" y="2288647"/>
            <a:ext cx="4893469" cy="3881437"/>
          </a:xfrm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769943193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 - 2 pictur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25979" y="2463271"/>
            <a:ext cx="4784991" cy="2917978"/>
          </a:xfrm>
          <a:noFill/>
        </p:spPr>
        <p:txBody>
          <a:bodyPr anchor="ctr" anchorCtr="0"/>
          <a:lstStyle>
            <a:lvl1pPr marL="0" indent="0" algn="ctr">
              <a:buNone/>
              <a:defRPr sz="1833">
                <a:solidFill>
                  <a:srgbClr val="4D4F53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979" y="471714"/>
            <a:ext cx="9919230" cy="139463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464023" y="2463271"/>
            <a:ext cx="4881185" cy="2917978"/>
          </a:xfrm>
          <a:noFill/>
        </p:spPr>
        <p:txBody>
          <a:bodyPr anchor="ctr" anchorCtr="0"/>
          <a:lstStyle>
            <a:lvl1pPr marL="0" indent="0" algn="ctr">
              <a:buNone/>
              <a:defRPr sz="1833">
                <a:solidFill>
                  <a:srgbClr val="4D4F53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5978" y="5502296"/>
            <a:ext cx="4784992" cy="584445"/>
          </a:xfrm>
        </p:spPr>
        <p:txBody>
          <a:bodyPr/>
          <a:lstStyle>
            <a:lvl1pPr marL="0" indent="0">
              <a:buNone/>
              <a:defRPr sz="1417" baseline="0">
                <a:solidFill>
                  <a:srgbClr val="4D4F53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464024" y="5502296"/>
            <a:ext cx="4881186" cy="584445"/>
          </a:xfrm>
        </p:spPr>
        <p:txBody>
          <a:bodyPr/>
          <a:lstStyle>
            <a:lvl1pPr marL="0" indent="0">
              <a:buNone/>
              <a:defRPr sz="1417" baseline="0">
                <a:solidFill>
                  <a:srgbClr val="4D4F53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026676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2" y="6397437"/>
            <a:ext cx="2209271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25979" y="1510259"/>
            <a:ext cx="9919232" cy="254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lnSpc>
                <a:spcPct val="95000"/>
              </a:lnSpc>
              <a:defRPr sz="5833" b="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6302221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5979" y="1510259"/>
            <a:ext cx="9919232" cy="254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lnSpc>
                <a:spcPct val="95000"/>
              </a:lnSpc>
              <a:defRPr sz="5833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 bwMode="auto">
          <a:xfrm>
            <a:off x="4933532" y="6491930"/>
            <a:ext cx="370417" cy="2315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9pPr>
          </a:lstStyle>
          <a:p>
            <a:pPr eaLnBrk="1" hangingPunct="1"/>
            <a:fld id="{51B3F292-3163-43B4-9206-9097D14341E5}" type="slidenum">
              <a:rPr lang="en-US" altLang="en-US" sz="917">
                <a:solidFill>
                  <a:srgbClr val="4D4F53"/>
                </a:solidFill>
              </a:rPr>
              <a:pPr eaLnBrk="1" hangingPunct="1"/>
              <a:t>‹#›</a:t>
            </a:fld>
            <a:endParaRPr lang="en-US" altLang="en-US" sz="917">
              <a:solidFill>
                <a:srgbClr val="4D4F53"/>
              </a:solidFill>
            </a:endParaRPr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3" y="6400273"/>
            <a:ext cx="2209271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9079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- l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884" y="3555296"/>
            <a:ext cx="8948667" cy="2310669"/>
          </a:xfrm>
        </p:spPr>
        <p:txBody>
          <a:bodyPr/>
          <a:lstStyle>
            <a:lvl1pPr>
              <a:defRPr sz="6416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6081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19667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. Content slide 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hite_gradients_16x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875"/>
          </a:xfrm>
          <a:prstGeom prst="rect">
            <a:avLst/>
          </a:prstGeom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0146" y="370359"/>
            <a:ext cx="10131158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322530" y="2420938"/>
            <a:ext cx="10054429" cy="382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>
              <a:buFont typeface="Toyota Text" pitchFamily="34" charset="0"/>
              <a:buChar char="—"/>
            </a:pPr>
            <a:r>
              <a:rPr lang="en-US" noProof="0"/>
              <a:t>Click to edit Master text styles</a:t>
            </a:r>
          </a:p>
          <a:p>
            <a:pPr lvl="1">
              <a:buFont typeface="Toyota Text" pitchFamily="34" charset="0"/>
              <a:buChar char="—"/>
            </a:pPr>
            <a:r>
              <a:rPr lang="en-US" noProof="0"/>
              <a:t>Second level</a:t>
            </a:r>
          </a:p>
          <a:p>
            <a:pPr lvl="2">
              <a:buFont typeface="Toyota Text" pitchFamily="34" charset="0"/>
              <a:buChar char="—"/>
            </a:pPr>
            <a:r>
              <a:rPr lang="en-US" noProof="0"/>
              <a:t>Third level</a:t>
            </a:r>
          </a:p>
          <a:p>
            <a:pPr lvl="3">
              <a:buFont typeface="Toyota Text" pitchFamily="34" charset="0"/>
              <a:buChar char="—"/>
            </a:pPr>
            <a:r>
              <a:rPr lang="en-US" noProof="0"/>
              <a:t>Fourth level</a:t>
            </a:r>
          </a:p>
          <a:p>
            <a:pPr lvl="4">
              <a:buFont typeface="Toyota Text" pitchFamily="34" charset="0"/>
              <a:buChar char="—"/>
            </a:pPr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2091" y="6559021"/>
            <a:ext cx="1263649" cy="2989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67" smtClean="0">
                <a:solidFill>
                  <a:srgbClr val="4D4F53"/>
                </a:solidFill>
              </a:defRPr>
            </a:lvl1pPr>
          </a:lstStyle>
          <a:p>
            <a:pPr>
              <a:defRPr/>
            </a:pPr>
            <a:fld id="{C4DEDB50-8A3B-7B42-A9BB-CCEBEB2E3F09}" type="datetime1">
              <a:rPr lang="en-GB"/>
              <a:pPr>
                <a:defRPr/>
              </a:pPr>
              <a:t>10/07/2020</a:t>
            </a:fld>
            <a:endParaRPr lang="en-GB" dirty="0"/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20146" y="6559021"/>
            <a:ext cx="370418" cy="2989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67" smtClean="0">
                <a:solidFill>
                  <a:srgbClr val="4D4F53"/>
                </a:solidFill>
              </a:defRPr>
            </a:lvl1pPr>
          </a:lstStyle>
          <a:p>
            <a:pPr>
              <a:defRPr/>
            </a:pPr>
            <a:fld id="{CAE640C3-0938-3D4A-95DA-CD7D51D9AE2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1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6147" y="4729655"/>
            <a:ext cx="10340099" cy="1550277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 typeface="Toyota Display" charset="0"/>
              <a:buNone/>
              <a:defRPr sz="2333"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6147" y="2351693"/>
            <a:ext cx="10340099" cy="186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96432025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85588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bp_secondary_logo_RGB_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9532"/>
            <a:ext cx="2219854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25" y="2406386"/>
            <a:ext cx="10043583" cy="2142067"/>
          </a:xfrm>
        </p:spPr>
        <p:txBody>
          <a:bodyPr/>
          <a:lstStyle>
            <a:lvl1pPr marL="0" indent="0">
              <a:buFont typeface="Toyota Display" charset="0"/>
              <a:buNone/>
              <a:defRPr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5" y="359834"/>
            <a:ext cx="10043583" cy="137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AF3F145-6C4F-4400-B173-089A6EB87EFF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C2C7349-C125-4CA9-8BF9-200647B66F6B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9367315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25" y="2406386"/>
            <a:ext cx="10043583" cy="2142067"/>
          </a:xfrm>
        </p:spPr>
        <p:txBody>
          <a:bodyPr/>
          <a:lstStyle>
            <a:lvl1pPr marL="0" indent="0">
              <a:buFont typeface="Toyota Display" charset="0"/>
              <a:buNone/>
              <a:defRPr b="0" i="0">
                <a:solidFill>
                  <a:srgbClr val="00A0F0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5" y="359834"/>
            <a:ext cx="10043583" cy="137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ACF6A61-C787-45E4-A159-11CF259E64E7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DBCDC4C-E02F-4FDB-9363-867072B5F42F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684258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bp_secondary_logo_RGB_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03" y="6408209"/>
            <a:ext cx="222646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25" y="2406386"/>
            <a:ext cx="10043583" cy="2142067"/>
          </a:xfrm>
        </p:spPr>
        <p:txBody>
          <a:bodyPr/>
          <a:lstStyle>
            <a:lvl1pPr marL="0" indent="0">
              <a:buFont typeface="Toyota Display" charset="0"/>
              <a:buNone/>
              <a:defRPr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5" y="359834"/>
            <a:ext cx="10043583" cy="137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73F5CD3-8382-4BEA-A4D9-5B20462E1D2E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5C7C51D-1E4F-4FAB-9D3F-392DF3CEC685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1746832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bp_secondary_logo_RGB_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9532"/>
            <a:ext cx="2219854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25" y="2406386"/>
            <a:ext cx="10043583" cy="2142067"/>
          </a:xfrm>
        </p:spPr>
        <p:txBody>
          <a:bodyPr/>
          <a:lstStyle>
            <a:lvl1pPr marL="0" indent="0">
              <a:buFont typeface="Toyota Display" charset="0"/>
              <a:buNone/>
              <a:defRPr b="0" i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625" y="359834"/>
            <a:ext cx="10043583" cy="137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AD5C3A9-8366-4D99-8225-8152BB09312A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BD9D6B4-27F9-43BB-AD12-7F975CBA7EA7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434203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(black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tbp_secondary_logo_RGB_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9532"/>
            <a:ext cx="2219854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0146" y="1403293"/>
            <a:ext cx="10131158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sz="575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4B2F66A-EC7B-4D22-B180-0DADE3715D7B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1710E7CC-6D7D-4F01-B706-505F294645C0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19540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(white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0146" y="1403293"/>
            <a:ext cx="10131158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sz="575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1E22DD5-B233-42BF-A0E7-3736489E1540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28FB4C8-1A12-4A7B-9C98-FB3AE112912A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0404793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(cyan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tbp_secondary_logo_RGB_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03" y="6408209"/>
            <a:ext cx="222646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0146" y="1403293"/>
            <a:ext cx="10131158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sz="575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7DC5FAC-76E1-4A92-842F-4DC2135628DB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707783B6-9EA9-4588-81C3-CB52D4693859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8382000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 (grey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tbp_secondary_logo_RGB_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9532"/>
            <a:ext cx="2219854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0146" y="1403293"/>
            <a:ext cx="10131158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sz="575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4962CC6-6535-4CE7-AA15-6C42F74AE992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1476725-4123-4269-83A3-550E966BBA1F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180353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4" y="1856915"/>
            <a:ext cx="9956798" cy="4364763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666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b="0" i="0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4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A0AF73A-A96B-467B-BED8-1E2C0D14EEC6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3FFA90CD-CBC3-4E41-9266-5707C780FEC9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404086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4669" y="501744"/>
            <a:ext cx="10011924" cy="1170783"/>
          </a:xfrm>
        </p:spPr>
        <p:txBody>
          <a:bodyPr/>
          <a:lstStyle/>
          <a:p>
            <a:r>
              <a:rPr lang="en-US" dirty="0"/>
              <a:t>Click to edit Master title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64669" y="1869128"/>
            <a:ext cx="10011924" cy="41031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344180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304798" y="1868044"/>
            <a:ext cx="4800000" cy="4353634"/>
          </a:xfrm>
        </p:spPr>
        <p:txBody>
          <a:bodyPr/>
          <a:lstStyle>
            <a:lvl1pPr>
              <a:defRPr sz="3333" b="0" i="0"/>
            </a:lvl1pPr>
            <a:lvl2pPr marL="861666" indent="-321234">
              <a:buFont typeface="Lucida Grande"/>
              <a:buChar char="+"/>
              <a:defRPr sz="2833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sz="2417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sz="2167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sz="2167">
                <a:solidFill>
                  <a:srgbClr val="4D4F53"/>
                </a:solidFill>
              </a:defRPr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3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4"/>
          </p:nvPr>
        </p:nvSpPr>
        <p:spPr>
          <a:xfrm>
            <a:off x="5537798" y="1868044"/>
            <a:ext cx="4800000" cy="4353634"/>
          </a:xfrm>
        </p:spPr>
        <p:txBody>
          <a:bodyPr/>
          <a:lstStyle>
            <a:lvl1pPr>
              <a:defRPr sz="3333" b="0" i="0"/>
            </a:lvl1pPr>
            <a:lvl2pPr marL="861666" indent="-321234">
              <a:buFont typeface="Lucida Grande"/>
              <a:buChar char="+"/>
              <a:defRPr sz="2833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sz="2417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sz="2167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sz="2167">
                <a:solidFill>
                  <a:srgbClr val="4D4F53"/>
                </a:solidFill>
              </a:defRPr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5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2C0E45B-CCA3-4587-8285-6457032CF399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6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D533C3F-5C54-4F3A-B947-72A8A3E72830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42204961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" y="0"/>
            <a:ext cx="12189354" cy="686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306126" y="1846263"/>
            <a:ext cx="4799998" cy="639762"/>
          </a:xfrm>
        </p:spPr>
        <p:txBody>
          <a:bodyPr anchor="b"/>
          <a:lstStyle>
            <a:lvl1pPr marL="0" indent="0">
              <a:buNone/>
              <a:defRPr sz="2833" b="0" i="0"/>
            </a:lvl1pPr>
            <a:lvl2pPr marL="544209" indent="0">
              <a:buNone/>
              <a:defRPr sz="2417" b="1"/>
            </a:lvl2pPr>
            <a:lvl3pPr marL="1088419" indent="0">
              <a:buNone/>
              <a:defRPr sz="2167" b="1"/>
            </a:lvl3pPr>
            <a:lvl4pPr marL="1632629" indent="0">
              <a:buNone/>
              <a:defRPr sz="1917" b="1"/>
            </a:lvl4pPr>
            <a:lvl5pPr marL="2176839" indent="0">
              <a:buNone/>
              <a:defRPr sz="1917" b="1"/>
            </a:lvl5pPr>
            <a:lvl6pPr marL="2721048" indent="0">
              <a:buNone/>
              <a:defRPr sz="1917" b="1"/>
            </a:lvl6pPr>
            <a:lvl7pPr marL="3265257" indent="0">
              <a:buNone/>
              <a:defRPr sz="1917" b="1"/>
            </a:lvl7pPr>
            <a:lvl8pPr marL="3809467" indent="0">
              <a:buNone/>
              <a:defRPr sz="1917" b="1"/>
            </a:lvl8pPr>
            <a:lvl9pPr marL="4353676" indent="0">
              <a:buNone/>
              <a:defRPr sz="1917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10"/>
          </p:nvPr>
        </p:nvSpPr>
        <p:spPr>
          <a:xfrm>
            <a:off x="306126" y="2773652"/>
            <a:ext cx="4799998" cy="3448027"/>
          </a:xfrm>
        </p:spPr>
        <p:txBody>
          <a:bodyPr/>
          <a:lstStyle>
            <a:lvl1pPr>
              <a:defRPr sz="2833" b="0" i="0"/>
            </a:lvl1pPr>
            <a:lvl2pPr marL="861666" indent="-321234">
              <a:buFont typeface="Lucida Grande"/>
              <a:buChar char="+"/>
              <a:defRPr sz="2417" b="0" i="0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sz="2167" b="0" i="0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sz="1917" b="0" i="0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sz="1917" b="0" i="0">
                <a:solidFill>
                  <a:srgbClr val="4D4F53"/>
                </a:solidFill>
              </a:defRPr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6125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3"/>
          </p:nvPr>
        </p:nvSpPr>
        <p:spPr>
          <a:xfrm>
            <a:off x="5554736" y="1846263"/>
            <a:ext cx="4799998" cy="639762"/>
          </a:xfrm>
        </p:spPr>
        <p:txBody>
          <a:bodyPr anchor="b"/>
          <a:lstStyle>
            <a:lvl1pPr marL="0" indent="0">
              <a:buNone/>
              <a:defRPr sz="2833" b="0" i="0"/>
            </a:lvl1pPr>
            <a:lvl2pPr marL="544209" indent="0">
              <a:buNone/>
              <a:defRPr sz="2417" b="1"/>
            </a:lvl2pPr>
            <a:lvl3pPr marL="1088419" indent="0">
              <a:buNone/>
              <a:defRPr sz="2167" b="1"/>
            </a:lvl3pPr>
            <a:lvl4pPr marL="1632629" indent="0">
              <a:buNone/>
              <a:defRPr sz="1917" b="1"/>
            </a:lvl4pPr>
            <a:lvl5pPr marL="2176839" indent="0">
              <a:buNone/>
              <a:defRPr sz="1917" b="1"/>
            </a:lvl5pPr>
            <a:lvl6pPr marL="2721048" indent="0">
              <a:buNone/>
              <a:defRPr sz="1917" b="1"/>
            </a:lvl6pPr>
            <a:lvl7pPr marL="3265257" indent="0">
              <a:buNone/>
              <a:defRPr sz="1917" b="1"/>
            </a:lvl7pPr>
            <a:lvl8pPr marL="3809467" indent="0">
              <a:buNone/>
              <a:defRPr sz="1917" b="1"/>
            </a:lvl8pPr>
            <a:lvl9pPr marL="4353676" indent="0">
              <a:buNone/>
              <a:defRPr sz="1917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14"/>
          </p:nvPr>
        </p:nvSpPr>
        <p:spPr>
          <a:xfrm>
            <a:off x="5554736" y="2773651"/>
            <a:ext cx="4799998" cy="3448028"/>
          </a:xfrm>
        </p:spPr>
        <p:txBody>
          <a:bodyPr/>
          <a:lstStyle>
            <a:lvl1pPr>
              <a:defRPr sz="2833" b="0" i="0"/>
            </a:lvl1pPr>
            <a:lvl2pPr marL="861666" indent="-321234">
              <a:buFont typeface="Lucida Grande"/>
              <a:buChar char="+"/>
              <a:defRPr sz="2417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sz="2167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sz="1917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sz="1917">
                <a:solidFill>
                  <a:srgbClr val="4D4F53"/>
                </a:solidFill>
              </a:defRPr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5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78ECC7C-62EF-458F-88FA-7C73BCF77B86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6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7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C1BDE92-CC81-4C00-82F7-7AF23E7EC90E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655199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6125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E0E8E15E-7707-48C0-AE87-7CAE49B54CEB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0773D4C-35F3-4458-8D4D-A2658337E747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0095756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5011" y="4800600"/>
            <a:ext cx="7315200" cy="566738"/>
          </a:xfrm>
        </p:spPr>
        <p:txBody>
          <a:bodyPr anchor="b"/>
          <a:lstStyle>
            <a:lvl1pPr algn="l">
              <a:defRPr sz="2417" b="0" i="0">
                <a:solidFill>
                  <a:srgbClr val="00A0F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295011" y="612775"/>
            <a:ext cx="7315200" cy="4114800"/>
          </a:xfrm>
        </p:spPr>
        <p:txBody>
          <a:bodyPr/>
          <a:lstStyle>
            <a:lvl1pPr marL="0" indent="0">
              <a:buNone/>
              <a:defRPr sz="3833" b="0" i="0"/>
            </a:lvl1pPr>
            <a:lvl2pPr marL="544209" indent="0">
              <a:buNone/>
              <a:defRPr sz="3333"/>
            </a:lvl2pPr>
            <a:lvl3pPr marL="1088419" indent="0">
              <a:buNone/>
              <a:defRPr sz="2833"/>
            </a:lvl3pPr>
            <a:lvl4pPr marL="1632629" indent="0">
              <a:buNone/>
              <a:defRPr sz="2417"/>
            </a:lvl4pPr>
            <a:lvl5pPr marL="2176839" indent="0">
              <a:buNone/>
              <a:defRPr sz="2417"/>
            </a:lvl5pPr>
            <a:lvl6pPr marL="2721048" indent="0">
              <a:buNone/>
              <a:defRPr sz="2417"/>
            </a:lvl6pPr>
            <a:lvl7pPr marL="3265257" indent="0">
              <a:buNone/>
              <a:defRPr sz="2417"/>
            </a:lvl7pPr>
            <a:lvl8pPr marL="3809467" indent="0">
              <a:buNone/>
              <a:defRPr sz="2417"/>
            </a:lvl8pPr>
            <a:lvl9pPr marL="4353676" indent="0">
              <a:buNone/>
              <a:defRPr sz="2417"/>
            </a:lvl9pPr>
          </a:lstStyle>
          <a:p>
            <a:pPr lvl="0"/>
            <a:endParaRPr lang="en-US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5011" y="5367338"/>
            <a:ext cx="7315200" cy="804862"/>
          </a:xfrm>
        </p:spPr>
        <p:txBody>
          <a:bodyPr/>
          <a:lstStyle>
            <a:lvl1pPr marL="0" indent="0">
              <a:buNone/>
              <a:defRPr sz="1667" b="0" i="0"/>
            </a:lvl1pPr>
            <a:lvl2pPr marL="544209" indent="0">
              <a:buNone/>
              <a:defRPr sz="1417"/>
            </a:lvl2pPr>
            <a:lvl3pPr marL="1088419" indent="0">
              <a:buNone/>
              <a:defRPr sz="1167"/>
            </a:lvl3pPr>
            <a:lvl4pPr marL="1632629" indent="0">
              <a:buNone/>
              <a:defRPr sz="1083"/>
            </a:lvl4pPr>
            <a:lvl5pPr marL="2176839" indent="0">
              <a:buNone/>
              <a:defRPr sz="1083"/>
            </a:lvl5pPr>
            <a:lvl6pPr marL="2721048" indent="0">
              <a:buNone/>
              <a:defRPr sz="1083"/>
            </a:lvl6pPr>
            <a:lvl7pPr marL="3265257" indent="0">
              <a:buNone/>
              <a:defRPr sz="1083"/>
            </a:lvl7pPr>
            <a:lvl8pPr marL="3809467" indent="0">
              <a:buNone/>
              <a:defRPr sz="1083"/>
            </a:lvl8pPr>
            <a:lvl9pPr marL="4353676" indent="0">
              <a:buNone/>
              <a:defRPr sz="1083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36A5902-DF3B-4F69-8EFB-6BF27F00FECC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3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48FD2A9-8C4A-48AF-9F3D-555AFC6E2FF9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7984554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2530" y="2420938"/>
            <a:ext cx="9956005" cy="3827198"/>
          </a:xfrm>
        </p:spPr>
        <p:txBody>
          <a:bodyPr vert="eaVert"/>
          <a:lstStyle>
            <a:lvl1pPr>
              <a:defRPr b="0" i="0">
                <a:solidFill>
                  <a:srgbClr val="4D4F53"/>
                </a:solidFill>
              </a:defRPr>
            </a:lvl1pPr>
            <a:lvl2pPr marL="861666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b="0" i="0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1736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6DBA73C-FA9D-436A-BE04-39BC6A805DEB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B4839E4-3A6E-4C4C-A4D3-4E60C30F834A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7069787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304803" y="1846263"/>
            <a:ext cx="4799998" cy="2082270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666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b="0" i="0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3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quarter" idx="16"/>
          </p:nvPr>
        </p:nvSpPr>
        <p:spPr>
          <a:xfrm>
            <a:off x="304803" y="4139408"/>
            <a:ext cx="4799998" cy="2082270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666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b="0" i="0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sz="quarter" idx="17"/>
          </p:nvPr>
        </p:nvSpPr>
        <p:spPr>
          <a:xfrm>
            <a:off x="5529792" y="1846263"/>
            <a:ext cx="4799998" cy="2082270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666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b="0" i="0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sz="quarter" idx="18"/>
          </p:nvPr>
        </p:nvSpPr>
        <p:spPr>
          <a:xfrm>
            <a:off x="5529792" y="4139408"/>
            <a:ext cx="4799998" cy="2082270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666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b="0" i="0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9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BBE8CB5-8CD3-4BA1-9E4C-DE403C687F0D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20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21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27AB1A0-D5BA-4052-9036-B467CB99A1D9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4712242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4" y="1846263"/>
            <a:ext cx="4799998" cy="4194175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666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b="0" i="0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3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half" idx="13"/>
          </p:nvPr>
        </p:nvSpPr>
        <p:spPr>
          <a:xfrm>
            <a:off x="5537803" y="1846263"/>
            <a:ext cx="4799998" cy="4194175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666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b="0" i="0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CC9601A-1B73-4044-949A-9DE9858A5970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85CA96AD-454E-4FD3-83AF-4FD0117CDA23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9681022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2"/>
          <p:cNvSpPr>
            <a:spLocks noGrp="1"/>
          </p:cNvSpPr>
          <p:nvPr>
            <p:ph type="body" sz="half" idx="1"/>
          </p:nvPr>
        </p:nvSpPr>
        <p:spPr>
          <a:xfrm>
            <a:off x="306123" y="1846264"/>
            <a:ext cx="9956800" cy="2073803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666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b="0" i="0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6125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half" idx="13"/>
          </p:nvPr>
        </p:nvSpPr>
        <p:spPr>
          <a:xfrm>
            <a:off x="306123" y="4140468"/>
            <a:ext cx="9956800" cy="2081210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  <a:lvl2pPr marL="861666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2pPr>
            <a:lvl3pPr marL="1184790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3pPr>
            <a:lvl4pPr marL="1496576" indent="-309897">
              <a:buFont typeface="Lucida Grande"/>
              <a:buChar char="+"/>
              <a:defRPr b="0" i="0">
                <a:solidFill>
                  <a:srgbClr val="4D4F53"/>
                </a:solidFill>
              </a:defRPr>
            </a:lvl4pPr>
            <a:lvl5pPr marL="1819701" indent="-321234">
              <a:buFont typeface="Lucida Grande"/>
              <a:buChar char="+"/>
              <a:defRPr b="0" i="0">
                <a:solidFill>
                  <a:srgbClr val="4D4F53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02FA32C-BFFB-4C10-9570-A35F6D914A4F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6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C91A2FF-2141-41E4-BF57-A7A52DC5A970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3957440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able Placeholder 2"/>
          <p:cNvSpPr>
            <a:spLocks noGrp="1"/>
          </p:cNvSpPr>
          <p:nvPr>
            <p:ph type="tbl" idx="1"/>
          </p:nvPr>
        </p:nvSpPr>
        <p:spPr>
          <a:xfrm>
            <a:off x="301625" y="1846263"/>
            <a:ext cx="9967382" cy="4330700"/>
          </a:xfrm>
        </p:spPr>
        <p:txBody>
          <a:bodyPr/>
          <a:lstStyle>
            <a:lvl1pPr>
              <a:defRPr b="0" i="0">
                <a:solidFill>
                  <a:srgbClr val="4D4F53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2210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41EB4AC-BC56-4053-A647-AB05BAAE59F0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F1D06E1E-78DE-483B-AC99-F087982A2BB2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29784133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bp_secondary_logo_RG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able Placeholder 2"/>
          <p:cNvSpPr>
            <a:spLocks noGrp="1"/>
          </p:cNvSpPr>
          <p:nvPr>
            <p:ph type="tbl" idx="1"/>
          </p:nvPr>
        </p:nvSpPr>
        <p:spPr>
          <a:xfrm>
            <a:off x="302684" y="1846263"/>
            <a:ext cx="9967382" cy="4330700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3269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>
              <a:defRPr b="0" i="0">
                <a:solidFill>
                  <a:srgbClr val="00A0F0"/>
                </a:solidFill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A5236861-2DC5-4D5D-A252-402510EC4F17}" type="datetime1">
              <a:rPr lang="en-US" altLang="hu-HU"/>
              <a:pPr>
                <a:defRPr/>
              </a:pPr>
              <a:t>7/10/2020</a:t>
            </a:fld>
            <a:endParaRPr lang="en-US" alt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65" y="7018073"/>
            <a:ext cx="3860271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865" y="7018073"/>
            <a:ext cx="2844271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860E566-16FC-47D1-819F-1D96ABC1812D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95094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Title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627" y="499246"/>
            <a:ext cx="10012964" cy="1165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926718626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7051" y="188913"/>
            <a:ext cx="9505949" cy="43815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527051" y="1343025"/>
            <a:ext cx="4705349" cy="4856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435600" y="1343025"/>
            <a:ext cx="4707467" cy="48561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8853549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36" y="1856915"/>
            <a:ext cx="9956798" cy="452324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7936" y="228376"/>
            <a:ext cx="9956798" cy="135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615" y="6648980"/>
            <a:ext cx="1263385" cy="23151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C650C2A-B9BE-4360-B525-18014090A232}" type="datetime1">
              <a:rPr lang="en-US"/>
              <a:pPr>
                <a:defRPr/>
              </a:pPr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32000" y="6648980"/>
            <a:ext cx="7875323" cy="23151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198" y="6648980"/>
            <a:ext cx="370417" cy="231511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F09A596-935C-4A6C-B8B3-2BB69CF0AC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10325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54858" tIns="27429" rIns="54858" bIns="27429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071083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501992" y="1753756"/>
            <a:ext cx="11201400" cy="3691467"/>
          </a:xfrm>
        </p:spPr>
        <p:txBody>
          <a:bodyPr/>
          <a:lstStyle>
            <a:lvl1pPr>
              <a:lnSpc>
                <a:spcPct val="90000"/>
              </a:lnSpc>
              <a:defRPr sz="2400"/>
            </a:lvl1pPr>
            <a:lvl2pPr marL="759854" indent="-251874">
              <a:lnSpc>
                <a:spcPct val="80000"/>
              </a:lnSpc>
              <a:buFont typeface="Arial"/>
              <a:buChar char="•"/>
              <a:defRPr sz="1867"/>
            </a:lvl2pPr>
            <a:lvl3pPr marL="1267833" indent="-251874">
              <a:lnSpc>
                <a:spcPct val="80000"/>
              </a:lnSpc>
              <a:buFont typeface="Arial"/>
              <a:buChar char="•"/>
              <a:defRPr sz="1867"/>
            </a:lvl3pPr>
            <a:lvl4pPr marL="1775813" indent="-251874">
              <a:lnSpc>
                <a:spcPct val="80000"/>
              </a:lnSpc>
              <a:buFont typeface="Arial"/>
              <a:buChar char="•"/>
              <a:defRPr sz="1867"/>
            </a:lvl4pPr>
            <a:lvl5pPr marL="2283793" indent="-251874">
              <a:lnSpc>
                <a:spcPct val="80000"/>
              </a:lnSpc>
              <a:buFont typeface="Arial"/>
              <a:buChar char="•"/>
              <a:defRPr sz="1867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324857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TBP_LBP_logo_rgb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019" y="266702"/>
            <a:ext cx="6024033" cy="93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22683" y="4728481"/>
            <a:ext cx="8168411" cy="166656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417" baseline="0">
                <a:latin typeface="Arial"/>
                <a:cs typeface="Arial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33"/>
            </a:lvl2pPr>
            <a:lvl3pPr>
              <a:lnSpc>
                <a:spcPct val="100000"/>
              </a:lnSpc>
              <a:spcAft>
                <a:spcPts val="0"/>
              </a:spcAft>
              <a:defRPr sz="1833"/>
            </a:lvl3pPr>
          </a:lstStyle>
          <a:p>
            <a:pPr lvl="0"/>
            <a:r>
              <a:rPr lang="en-GB" dirty="0"/>
              <a:t>Click to edit Master </a:t>
            </a:r>
            <a:r>
              <a:rPr lang="en-GB"/>
              <a:t>text styles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522820" y="3332931"/>
            <a:ext cx="8168216" cy="1440352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167" b="1" baseline="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1633360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522819" y="1703079"/>
            <a:ext cx="11180233" cy="3990756"/>
          </a:xfrm>
        </p:spPr>
        <p:txBody>
          <a:bodyPr/>
          <a:lstStyle>
            <a:lvl1pPr>
              <a:lnSpc>
                <a:spcPct val="95000"/>
              </a:lnSpc>
              <a:defRPr sz="2417"/>
            </a:lvl1pPr>
            <a:lvl2pPr marL="482552" indent="-213762">
              <a:lnSpc>
                <a:spcPct val="95000"/>
              </a:lnSpc>
              <a:buFont typeface="Arial"/>
              <a:buChar char="•"/>
              <a:defRPr sz="1584"/>
            </a:lvl2pPr>
            <a:lvl3pPr marL="723826" indent="-228576">
              <a:lnSpc>
                <a:spcPct val="95000"/>
              </a:lnSpc>
              <a:buFont typeface="Arial"/>
              <a:buChar char="•"/>
              <a:defRPr sz="1584"/>
            </a:lvl3pPr>
            <a:lvl4pPr marL="950286" indent="-226462">
              <a:lnSpc>
                <a:spcPct val="95000"/>
              </a:lnSpc>
              <a:buFont typeface="Arial"/>
              <a:buChar char="•"/>
              <a:defRPr sz="1584"/>
            </a:lvl4pPr>
            <a:lvl5pPr marL="1191562" indent="-228576">
              <a:lnSpc>
                <a:spcPct val="95000"/>
              </a:lnSpc>
              <a:buFont typeface="Arial"/>
              <a:buChar char="•"/>
              <a:defRPr sz="1584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660739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522819" y="1703079"/>
            <a:ext cx="5445593" cy="3990756"/>
          </a:xfrm>
        </p:spPr>
        <p:txBody>
          <a:bodyPr/>
          <a:lstStyle>
            <a:lvl1pPr>
              <a:lnSpc>
                <a:spcPct val="95000"/>
              </a:lnSpc>
              <a:defRPr sz="2417"/>
            </a:lvl1pPr>
            <a:lvl2pPr marL="482552" indent="-213762">
              <a:lnSpc>
                <a:spcPct val="95000"/>
              </a:lnSpc>
              <a:buFont typeface="Arial"/>
              <a:buChar char="•"/>
              <a:defRPr sz="1584"/>
            </a:lvl2pPr>
            <a:lvl3pPr marL="723826" indent="-228576">
              <a:lnSpc>
                <a:spcPct val="95000"/>
              </a:lnSpc>
              <a:buFont typeface="Arial"/>
              <a:buChar char="•"/>
              <a:defRPr sz="1584"/>
            </a:lvl3pPr>
            <a:lvl4pPr marL="950286" indent="-226462">
              <a:lnSpc>
                <a:spcPct val="95000"/>
              </a:lnSpc>
              <a:buFont typeface="Arial"/>
              <a:buChar char="•"/>
              <a:defRPr sz="1584"/>
            </a:lvl4pPr>
            <a:lvl5pPr marL="1191562" indent="-228576">
              <a:lnSpc>
                <a:spcPct val="95000"/>
              </a:lnSpc>
              <a:buFont typeface="Arial"/>
              <a:buChar char="•"/>
              <a:defRPr sz="1584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11"/>
          <p:cNvSpPr>
            <a:spLocks noGrp="1"/>
          </p:cNvSpPr>
          <p:nvPr>
            <p:ph sz="quarter" idx="13"/>
          </p:nvPr>
        </p:nvSpPr>
        <p:spPr>
          <a:xfrm>
            <a:off x="6257459" y="1703079"/>
            <a:ext cx="5445593" cy="3990756"/>
          </a:xfrm>
        </p:spPr>
        <p:txBody>
          <a:bodyPr/>
          <a:lstStyle>
            <a:lvl1pPr>
              <a:lnSpc>
                <a:spcPct val="95000"/>
              </a:lnSpc>
              <a:defRPr sz="2417"/>
            </a:lvl1pPr>
            <a:lvl2pPr marL="482552" indent="-213762">
              <a:lnSpc>
                <a:spcPct val="95000"/>
              </a:lnSpc>
              <a:buFont typeface="Arial"/>
              <a:buChar char="•"/>
              <a:defRPr sz="1584"/>
            </a:lvl2pPr>
            <a:lvl3pPr marL="723826" indent="-228576">
              <a:lnSpc>
                <a:spcPct val="95000"/>
              </a:lnSpc>
              <a:buFont typeface="Arial"/>
              <a:buChar char="•"/>
              <a:defRPr sz="1584"/>
            </a:lvl3pPr>
            <a:lvl4pPr marL="950286" indent="-226462">
              <a:lnSpc>
                <a:spcPct val="95000"/>
              </a:lnSpc>
              <a:buFont typeface="Arial"/>
              <a:buChar char="•"/>
              <a:defRPr sz="1584"/>
            </a:lvl4pPr>
            <a:lvl5pPr marL="1191562" indent="-228576">
              <a:lnSpc>
                <a:spcPct val="95000"/>
              </a:lnSpc>
              <a:buFont typeface="Arial"/>
              <a:buChar char="•"/>
              <a:defRPr sz="1584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642133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88541" y="4753526"/>
            <a:ext cx="8453111" cy="959704"/>
          </a:xfrm>
        </p:spPr>
        <p:txBody>
          <a:bodyPr/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2417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522818" y="890029"/>
            <a:ext cx="8940800" cy="3701192"/>
          </a:xfrm>
        </p:spPr>
        <p:txBody>
          <a:bodyPr/>
          <a:lstStyle>
            <a:lvl1pPr marL="482552" indent="-482552">
              <a:lnSpc>
                <a:spcPct val="85000"/>
              </a:lnSpc>
              <a:buNone/>
              <a:defRPr sz="6417" b="1"/>
            </a:lvl1pPr>
            <a:lvl2pPr marL="268788" indent="0">
              <a:buNone/>
              <a:defRPr/>
            </a:lvl2pPr>
            <a:lvl3pPr marL="495249" indent="0">
              <a:buNone/>
              <a:defRPr/>
            </a:lvl3pPr>
            <a:lvl4pPr marL="723826" indent="0">
              <a:buNone/>
              <a:defRPr/>
            </a:lvl4pPr>
            <a:lvl5pPr marL="96298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649843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1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522819" y="1731436"/>
            <a:ext cx="11180232" cy="3962398"/>
          </a:xfrm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6340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-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522821" y="1731436"/>
            <a:ext cx="5458882" cy="3962398"/>
          </a:xfrm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6267452" y="1731436"/>
            <a:ext cx="5435600" cy="3962398"/>
          </a:xfrm>
        </p:spPr>
        <p:txBody>
          <a:bodyPr anchor="ctr" anchorCtr="0"/>
          <a:lstStyle>
            <a:lvl1pPr marL="0" indent="0" algn="ctr">
              <a:buNone/>
              <a:defRPr sz="1833"/>
            </a:lvl1pPr>
          </a:lstStyle>
          <a:p>
            <a:r>
              <a:rPr lang="en-GB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27335301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6.emf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image" Target="../media/image22.jpeg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theme" Target="../theme/theme15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96.xml"/><Relationship Id="rId21" Type="http://schemas.openxmlformats.org/officeDocument/2006/relationships/theme" Target="../theme/theme1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image" Target="../media/image29.emf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image" Target="../media/image28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16.xml"/><Relationship Id="rId21" Type="http://schemas.openxmlformats.org/officeDocument/2006/relationships/image" Target="../media/image35.jpeg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0" Type="http://schemas.openxmlformats.org/officeDocument/2006/relationships/theme" Target="../theme/theme17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image" Target="../media/image29.emf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image" Target="../media/image39.png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image" Target="../media/image20.emf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image" Target="../media/image40.jpeg"/><Relationship Id="rId2" Type="http://schemas.openxmlformats.org/officeDocument/2006/relationships/slideLayout" Target="../slideLayouts/slideLayout157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26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73.xml"/><Relationship Id="rId21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5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2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23" Type="http://schemas.openxmlformats.org/officeDocument/2006/relationships/slideLayout" Target="../slideLayouts/slideLayout193.xml"/><Relationship Id="rId28" Type="http://schemas.openxmlformats.org/officeDocument/2006/relationships/image" Target="../media/image43.png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slideLayout" Target="../slideLayouts/slideLayout192.xml"/><Relationship Id="rId27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669" y="50174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4669" y="1869128"/>
            <a:ext cx="10011924" cy="41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6015" y="1143003"/>
            <a:ext cx="219883" cy="366454"/>
          </a:xfrm>
          <a:prstGeom prst="rect">
            <a:avLst/>
          </a:prstGeom>
          <a:noFill/>
        </p:spPr>
        <p:txBody>
          <a:bodyPr wrap="none" lIns="108846" tIns="54423" rIns="108846" bIns="54423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67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5" t="-1" r="2539" b="69284"/>
          <a:stretch/>
        </p:blipFill>
        <p:spPr>
          <a:xfrm>
            <a:off x="10669832" y="1"/>
            <a:ext cx="1212606" cy="2106490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355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/>
  </p:transition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5pPr>
      <a:lvl6pPr marL="544187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376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564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752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520" indent="-538520" algn="l" rtl="0" fontAlgn="base">
        <a:lnSpc>
          <a:spcPct val="100000"/>
        </a:lnSpc>
        <a:spcBef>
          <a:spcPts val="1000"/>
        </a:spcBef>
        <a:spcAft>
          <a:spcPts val="500"/>
        </a:spcAft>
        <a:buFont typeface="Toyota Display" charset="0"/>
        <a:buChar char="—"/>
        <a:defRPr sz="2333" b="1">
          <a:solidFill>
            <a:schemeClr val="tx2"/>
          </a:solidFill>
          <a:latin typeface="+mn-lt"/>
          <a:ea typeface="+mn-ea"/>
          <a:cs typeface="+mn-cs"/>
        </a:defRPr>
      </a:lvl1pPr>
      <a:lvl2pPr marL="861631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charset="0"/>
        <a:buChar char="—"/>
        <a:defRPr sz="1667">
          <a:solidFill>
            <a:schemeClr val="tx2"/>
          </a:solidFill>
          <a:latin typeface="+mn-lt"/>
          <a:ea typeface="+mn-ea"/>
        </a:defRPr>
      </a:lvl2pPr>
      <a:lvl3pPr marL="1184743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3pPr>
      <a:lvl4pPr marL="1496516" indent="-309884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4pPr>
      <a:lvl5pPr marL="1819628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5pPr>
      <a:lvl6pPr marL="2363816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8004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2191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6379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187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376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564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752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0939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126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314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502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670" y="50174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4670" y="1869129"/>
            <a:ext cx="10011924" cy="41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6053" y="1143003"/>
            <a:ext cx="219808" cy="366225"/>
          </a:xfrm>
          <a:prstGeom prst="rect">
            <a:avLst/>
          </a:prstGeom>
          <a:noFill/>
        </p:spPr>
        <p:txBody>
          <a:bodyPr wrap="none" lIns="108809" tIns="54405" rIns="108809" bIns="54405" rtlCol="0">
            <a:spAutoFit/>
          </a:bodyPr>
          <a:lstStyle/>
          <a:p>
            <a:pPr algn="ctr" defTabSz="761711" fontAlgn="base">
              <a:spcBef>
                <a:spcPct val="0"/>
              </a:spcBef>
              <a:spcAft>
                <a:spcPct val="0"/>
              </a:spcAft>
            </a:pPr>
            <a:endParaRPr lang="en-US" sz="1666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5" t="-1" r="2539" b="69284"/>
          <a:stretch/>
        </p:blipFill>
        <p:spPr>
          <a:xfrm>
            <a:off x="10669833" y="1"/>
            <a:ext cx="1212606" cy="2106490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9786281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998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5pPr>
      <a:lvl6pPr marL="543980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7963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1945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5926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315" indent="-538315" algn="l" rtl="0" fontAlgn="base">
        <a:lnSpc>
          <a:spcPct val="100000"/>
        </a:lnSpc>
        <a:spcBef>
          <a:spcPts val="1000"/>
        </a:spcBef>
        <a:spcAft>
          <a:spcPts val="499"/>
        </a:spcAft>
        <a:buFont typeface="Toyota Display" charset="0"/>
        <a:buChar char="—"/>
        <a:defRPr sz="2332" b="1">
          <a:solidFill>
            <a:schemeClr val="tx2"/>
          </a:solidFill>
          <a:latin typeface="+mn-lt"/>
          <a:ea typeface="+mn-ea"/>
          <a:cs typeface="+mn-cs"/>
        </a:defRPr>
      </a:lvl1pPr>
      <a:lvl2pPr marL="861304" indent="-321099" algn="l" rtl="0" fontAlgn="base">
        <a:lnSpc>
          <a:spcPct val="100000"/>
        </a:lnSpc>
        <a:spcBef>
          <a:spcPts val="0"/>
        </a:spcBef>
        <a:spcAft>
          <a:spcPts val="499"/>
        </a:spcAft>
        <a:buFont typeface="Toyota Text" charset="0"/>
        <a:buChar char="—"/>
        <a:defRPr sz="1666">
          <a:solidFill>
            <a:schemeClr val="tx2"/>
          </a:solidFill>
          <a:latin typeface="+mn-lt"/>
          <a:ea typeface="+mn-ea"/>
        </a:defRPr>
      </a:lvl2pPr>
      <a:lvl3pPr marL="1184294" indent="-321099" algn="l" rtl="0" fontAlgn="base">
        <a:lnSpc>
          <a:spcPct val="100000"/>
        </a:lnSpc>
        <a:spcBef>
          <a:spcPts val="0"/>
        </a:spcBef>
        <a:spcAft>
          <a:spcPts val="499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3pPr>
      <a:lvl4pPr marL="1495948" indent="-309767" algn="l" rtl="0" fontAlgn="base">
        <a:lnSpc>
          <a:spcPct val="100000"/>
        </a:lnSpc>
        <a:spcBef>
          <a:spcPts val="0"/>
        </a:spcBef>
        <a:spcAft>
          <a:spcPts val="499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4pPr>
      <a:lvl5pPr marL="1818939" indent="-321099" algn="l" rtl="0" fontAlgn="base">
        <a:lnSpc>
          <a:spcPct val="100000"/>
        </a:lnSpc>
        <a:spcBef>
          <a:spcPts val="0"/>
        </a:spcBef>
        <a:spcAft>
          <a:spcPts val="499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5pPr>
      <a:lvl6pPr marL="2362920" indent="-321099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6902" indent="-321099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0882" indent="-321099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4864" indent="-321099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3980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1pPr>
      <a:lvl2pPr marL="543980" algn="l" defTabSz="543980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2pPr>
      <a:lvl3pPr marL="1087963" algn="l" defTabSz="543980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3pPr>
      <a:lvl4pPr marL="1631945" algn="l" defTabSz="543980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4pPr>
      <a:lvl5pPr marL="2175926" algn="l" defTabSz="543980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5pPr>
      <a:lvl6pPr marL="2719908" algn="l" defTabSz="543980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6pPr>
      <a:lvl7pPr marL="3263888" algn="l" defTabSz="543980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7pPr>
      <a:lvl8pPr marL="3807871" algn="l" defTabSz="543980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2" algn="l" defTabSz="543980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669" y="50174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4669" y="1869129"/>
            <a:ext cx="10011924" cy="41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6054" y="1143004"/>
            <a:ext cx="219808" cy="366225"/>
          </a:xfrm>
          <a:prstGeom prst="rect">
            <a:avLst/>
          </a:prstGeom>
          <a:noFill/>
        </p:spPr>
        <p:txBody>
          <a:bodyPr wrap="none" lIns="108809" tIns="54405" rIns="108809" bIns="54405" rtlCol="0">
            <a:spAutoFit/>
          </a:bodyPr>
          <a:lstStyle/>
          <a:p>
            <a:pPr algn="ctr" defTabSz="914150" fontAlgn="base">
              <a:spcBef>
                <a:spcPct val="0"/>
              </a:spcBef>
              <a:spcAft>
                <a:spcPct val="0"/>
              </a:spcAft>
            </a:pPr>
            <a:endParaRPr lang="en-US" sz="1666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5" t="-1" r="2539" b="69284"/>
          <a:stretch/>
        </p:blipFill>
        <p:spPr>
          <a:xfrm>
            <a:off x="10669832" y="1"/>
            <a:ext cx="1212606" cy="2106490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81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2" r:id="rId2"/>
  </p:sldLayoutIdLst>
  <p:transition>
    <p:fade/>
  </p:transition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998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5pPr>
      <a:lvl6pPr marL="544038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078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118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157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373" indent="-538373" algn="l" rtl="0" fontAlgn="base">
        <a:lnSpc>
          <a:spcPct val="100000"/>
        </a:lnSpc>
        <a:spcBef>
          <a:spcPts val="1000"/>
        </a:spcBef>
        <a:spcAft>
          <a:spcPts val="500"/>
        </a:spcAft>
        <a:buFont typeface="Toyota Display" charset="0"/>
        <a:buChar char="—"/>
        <a:defRPr sz="2332" b="1">
          <a:solidFill>
            <a:schemeClr val="tx2"/>
          </a:solidFill>
          <a:latin typeface="+mn-lt"/>
          <a:ea typeface="+mn-ea"/>
          <a:cs typeface="+mn-cs"/>
        </a:defRPr>
      </a:lvl1pPr>
      <a:lvl2pPr marL="861395" indent="-321133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charset="0"/>
        <a:buChar char="—"/>
        <a:defRPr sz="1666">
          <a:solidFill>
            <a:schemeClr val="tx2"/>
          </a:solidFill>
          <a:latin typeface="+mn-lt"/>
          <a:ea typeface="+mn-ea"/>
        </a:defRPr>
      </a:lvl2pPr>
      <a:lvl3pPr marL="1184420" indent="-321133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3pPr>
      <a:lvl4pPr marL="1496107" indent="-309799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4pPr>
      <a:lvl5pPr marL="1819130" indent="-321133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5pPr>
      <a:lvl6pPr marL="2363171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7210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1248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5287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1pPr>
      <a:lvl2pPr marL="544038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2pPr>
      <a:lvl3pPr marL="1088078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3pPr>
      <a:lvl4pPr marL="1632118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4pPr>
      <a:lvl5pPr marL="2176157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5pPr>
      <a:lvl6pPr marL="2720195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6pPr>
      <a:lvl7pPr marL="3264234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7pPr>
      <a:lvl8pPr marL="3808274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8pPr>
      <a:lvl9pPr marL="4352313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670" y="50174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4670" y="1869129"/>
            <a:ext cx="10011924" cy="41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6055" y="1143005"/>
            <a:ext cx="219808" cy="366225"/>
          </a:xfrm>
          <a:prstGeom prst="rect">
            <a:avLst/>
          </a:prstGeom>
          <a:noFill/>
        </p:spPr>
        <p:txBody>
          <a:bodyPr wrap="none" lIns="108809" tIns="54405" rIns="108809" bIns="54405" rtlCol="0">
            <a:spAutoFit/>
          </a:bodyPr>
          <a:lstStyle/>
          <a:p>
            <a:pPr algn="ctr" defTabSz="914113" fontAlgn="base">
              <a:spcBef>
                <a:spcPct val="0"/>
              </a:spcBef>
              <a:spcAft>
                <a:spcPct val="0"/>
              </a:spcAft>
            </a:pPr>
            <a:endParaRPr lang="en-US" sz="1666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5" t="-1" r="2539" b="69284"/>
          <a:stretch/>
        </p:blipFill>
        <p:spPr>
          <a:xfrm>
            <a:off x="10669833" y="1"/>
            <a:ext cx="1212606" cy="2106490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5665820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998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5pPr>
      <a:lvl6pPr marL="544016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035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053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070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350" indent="-538350" algn="l" rtl="0" fontAlgn="base">
        <a:lnSpc>
          <a:spcPct val="100000"/>
        </a:lnSpc>
        <a:spcBef>
          <a:spcPts val="1000"/>
        </a:spcBef>
        <a:spcAft>
          <a:spcPts val="500"/>
        </a:spcAft>
        <a:buFont typeface="Toyota Display" charset="0"/>
        <a:buChar char="—"/>
        <a:defRPr sz="2332" b="1">
          <a:solidFill>
            <a:schemeClr val="tx2"/>
          </a:solidFill>
          <a:latin typeface="+mn-lt"/>
          <a:ea typeface="+mn-ea"/>
          <a:cs typeface="+mn-cs"/>
        </a:defRPr>
      </a:lvl1pPr>
      <a:lvl2pPr marL="861360" indent="-3211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charset="0"/>
        <a:buChar char="—"/>
        <a:defRPr sz="1666">
          <a:solidFill>
            <a:schemeClr val="tx2"/>
          </a:solidFill>
          <a:latin typeface="+mn-lt"/>
          <a:ea typeface="+mn-ea"/>
        </a:defRPr>
      </a:lvl2pPr>
      <a:lvl3pPr marL="1184372" indent="-3211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3pPr>
      <a:lvl4pPr marL="1496048" indent="-309787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4pPr>
      <a:lvl5pPr marL="1819058" indent="-3211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5pPr>
      <a:lvl6pPr marL="2363075" indent="-3211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7094" indent="-3211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1110" indent="-3211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5128" indent="-3211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016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1pPr>
      <a:lvl2pPr marL="544016" algn="l" defTabSz="544016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2pPr>
      <a:lvl3pPr marL="1088035" algn="l" defTabSz="544016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3pPr>
      <a:lvl4pPr marL="1632053" algn="l" defTabSz="544016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4pPr>
      <a:lvl5pPr marL="2176070" algn="l" defTabSz="544016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5pPr>
      <a:lvl6pPr marL="2720086" algn="l" defTabSz="544016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6pPr>
      <a:lvl7pPr marL="3264103" algn="l" defTabSz="544016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7pPr>
      <a:lvl8pPr marL="3808121" algn="l" defTabSz="544016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8pPr>
      <a:lvl9pPr marL="4352138" algn="l" defTabSz="544016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669" y="50174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4669" y="1869129"/>
            <a:ext cx="10011924" cy="41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6054" y="1143004"/>
            <a:ext cx="219808" cy="366225"/>
          </a:xfrm>
          <a:prstGeom prst="rect">
            <a:avLst/>
          </a:prstGeom>
          <a:noFill/>
        </p:spPr>
        <p:txBody>
          <a:bodyPr wrap="none" lIns="108809" tIns="54405" rIns="108809" bIns="54405" rtlCol="0">
            <a:spAutoFit/>
          </a:bodyPr>
          <a:lstStyle/>
          <a:p>
            <a:pPr algn="ctr" defTabSz="914150" fontAlgn="base">
              <a:spcBef>
                <a:spcPct val="0"/>
              </a:spcBef>
              <a:spcAft>
                <a:spcPct val="0"/>
              </a:spcAft>
            </a:pPr>
            <a:endParaRPr lang="en-US" sz="1666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5" t="-1" r="2539" b="69284"/>
          <a:stretch/>
        </p:blipFill>
        <p:spPr>
          <a:xfrm>
            <a:off x="10669832" y="1"/>
            <a:ext cx="1212606" cy="2106490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4632248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998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5pPr>
      <a:lvl6pPr marL="544038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078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118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157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373" indent="-538373" algn="l" rtl="0" fontAlgn="base">
        <a:lnSpc>
          <a:spcPct val="100000"/>
        </a:lnSpc>
        <a:spcBef>
          <a:spcPts val="1000"/>
        </a:spcBef>
        <a:spcAft>
          <a:spcPts val="500"/>
        </a:spcAft>
        <a:buFont typeface="Toyota Display" charset="0"/>
        <a:buChar char="—"/>
        <a:defRPr sz="2332" b="1">
          <a:solidFill>
            <a:schemeClr val="tx2"/>
          </a:solidFill>
          <a:latin typeface="+mn-lt"/>
          <a:ea typeface="+mn-ea"/>
          <a:cs typeface="+mn-cs"/>
        </a:defRPr>
      </a:lvl1pPr>
      <a:lvl2pPr marL="861395" indent="-321133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charset="0"/>
        <a:buChar char="—"/>
        <a:defRPr sz="1666">
          <a:solidFill>
            <a:schemeClr val="tx2"/>
          </a:solidFill>
          <a:latin typeface="+mn-lt"/>
          <a:ea typeface="+mn-ea"/>
        </a:defRPr>
      </a:lvl2pPr>
      <a:lvl3pPr marL="1184420" indent="-321133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3pPr>
      <a:lvl4pPr marL="1496107" indent="-309799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4pPr>
      <a:lvl5pPr marL="1819130" indent="-321133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5pPr>
      <a:lvl6pPr marL="2363171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7210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1248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5287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1pPr>
      <a:lvl2pPr marL="544038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2pPr>
      <a:lvl3pPr marL="1088078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3pPr>
      <a:lvl4pPr marL="1632118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4pPr>
      <a:lvl5pPr marL="2176157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5pPr>
      <a:lvl6pPr marL="2720195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6pPr>
      <a:lvl7pPr marL="3264234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7pPr>
      <a:lvl8pPr marL="3808274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8pPr>
      <a:lvl9pPr marL="4352313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9" y="2487168"/>
            <a:ext cx="12192000" cy="4370832"/>
          </a:xfrm>
          <a:prstGeom prst="rect">
            <a:avLst/>
          </a:prstGeom>
        </p:spPr>
      </p:pic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202" y="471714"/>
            <a:ext cx="9931007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5979" y="2100001"/>
            <a:ext cx="9919230" cy="407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TextBox 1"/>
          <p:cNvSpPr txBox="1">
            <a:spLocks noChangeArrowheads="1"/>
          </p:cNvSpPr>
          <p:nvPr userDrawn="1"/>
        </p:nvSpPr>
        <p:spPr bwMode="auto">
          <a:xfrm>
            <a:off x="13176129" y="1143001"/>
            <a:ext cx="219852" cy="36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31" tIns="54416" rIns="108831" bIns="54416">
            <a:spAutoFit/>
          </a:bodyPr>
          <a:lstStyle>
            <a:lvl1pPr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 altLang="en-US" sz="1667">
              <a:solidFill>
                <a:srgbClr val="00A0F0"/>
              </a:solidFill>
            </a:endParaRPr>
          </a:p>
        </p:txBody>
      </p:sp>
      <p:pic>
        <p:nvPicPr>
          <p:cNvPr id="1031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3" y="6400273"/>
            <a:ext cx="2209271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5782" y="0"/>
            <a:ext cx="1230312" cy="214841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8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hdr="0" ftr="0"/>
  <p:txStyles>
    <p:titleStyle>
      <a:lvl1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833">
          <a:solidFill>
            <a:srgbClr val="00A0F0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833">
          <a:solidFill>
            <a:srgbClr val="00A0F0"/>
          </a:solidFill>
          <a:latin typeface="Toyota Display" charset="0"/>
          <a:ea typeface="MS PGothic" pitchFamily="34" charset="-128"/>
        </a:defRPr>
      </a:lvl2pPr>
      <a:lvl3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833">
          <a:solidFill>
            <a:srgbClr val="00A0F0"/>
          </a:solidFill>
          <a:latin typeface="Toyota Display" charset="0"/>
          <a:ea typeface="MS PGothic" pitchFamily="34" charset="-128"/>
        </a:defRPr>
      </a:lvl3pPr>
      <a:lvl4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833">
          <a:solidFill>
            <a:srgbClr val="00A0F0"/>
          </a:solidFill>
          <a:latin typeface="Toyota Display" charset="0"/>
          <a:ea typeface="MS PGothic" pitchFamily="34" charset="-128"/>
        </a:defRPr>
      </a:lvl4pPr>
      <a:lvl5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3833">
          <a:solidFill>
            <a:srgbClr val="00A0F0"/>
          </a:solidFill>
          <a:latin typeface="Toyota Display" charset="0"/>
          <a:ea typeface="MS PGothic" pitchFamily="34" charset="-128"/>
        </a:defRPr>
      </a:lvl5pPr>
      <a:lvl6pPr marL="544135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271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409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545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373" indent="-538373" algn="l" rtl="0" eaLnBrk="0" fontAlgn="base" hangingPunct="0">
        <a:spcBef>
          <a:spcPct val="0"/>
        </a:spcBef>
        <a:spcAft>
          <a:spcPct val="0"/>
        </a:spcAft>
        <a:buFont typeface="Toyota Display" pitchFamily="2" charset="0"/>
        <a:buChar char="—"/>
        <a:defRPr sz="2667">
          <a:solidFill>
            <a:srgbClr val="4D4F53"/>
          </a:solidFill>
          <a:latin typeface="+mn-lt"/>
          <a:ea typeface="MS PGothic" pitchFamily="34" charset="-128"/>
          <a:cs typeface="+mn-cs"/>
        </a:defRPr>
      </a:lvl1pPr>
      <a:lvl2pPr marL="861130" indent="-320112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Lucida Grande" pitchFamily="-84" charset="0"/>
        <a:buChar char="+"/>
        <a:defRPr>
          <a:solidFill>
            <a:srgbClr val="4D4F53"/>
          </a:solidFill>
          <a:latin typeface="+mn-lt"/>
          <a:ea typeface="MS PGothic" pitchFamily="34" charset="-128"/>
        </a:defRPr>
      </a:lvl2pPr>
      <a:lvl3pPr marL="1183888" indent="-320112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Lucida Grande" pitchFamily="-84" charset="0"/>
        <a:buChar char="+"/>
        <a:defRPr>
          <a:solidFill>
            <a:srgbClr val="4D4F53"/>
          </a:solidFill>
          <a:latin typeface="+mn-lt"/>
          <a:ea typeface="MS PGothic" pitchFamily="34" charset="-128"/>
        </a:defRPr>
      </a:lvl3pPr>
      <a:lvl4pPr marL="1496065" indent="-309531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Lucida Grande" pitchFamily="-84" charset="0"/>
        <a:buChar char="+"/>
        <a:defRPr>
          <a:solidFill>
            <a:srgbClr val="4D4F53"/>
          </a:solidFill>
          <a:latin typeface="+mn-lt"/>
          <a:ea typeface="MS PGothic" pitchFamily="34" charset="-128"/>
        </a:defRPr>
      </a:lvl4pPr>
      <a:lvl5pPr marL="1818824" indent="-320112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Lucida Grande" pitchFamily="-84" charset="0"/>
        <a:buChar char="+"/>
        <a:defRPr>
          <a:solidFill>
            <a:srgbClr val="4D4F53"/>
          </a:solidFill>
          <a:latin typeface="+mn-lt"/>
          <a:ea typeface="MS PGothic" pitchFamily="34" charset="-128"/>
        </a:defRPr>
      </a:lvl5pPr>
      <a:lvl6pPr marL="2363593" indent="-321190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7727" indent="-321190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1863" indent="-321190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5999" indent="-321190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135" rtl="0" eaLnBrk="1" latinLnBrk="0" hangingPunct="1">
        <a:defRPr sz="2083" kern="1200">
          <a:solidFill>
            <a:schemeClr val="tx1"/>
          </a:solidFill>
          <a:latin typeface="+mn-lt"/>
          <a:ea typeface="+mn-ea"/>
          <a:cs typeface="+mn-cs"/>
        </a:defRPr>
      </a:lvl1pPr>
      <a:lvl2pPr marL="544135" algn="l" defTabSz="544135" rtl="0" eaLnBrk="1" latinLnBrk="0" hangingPunct="1">
        <a:defRPr sz="2083" kern="1200">
          <a:solidFill>
            <a:schemeClr val="tx1"/>
          </a:solidFill>
          <a:latin typeface="+mn-lt"/>
          <a:ea typeface="+mn-ea"/>
          <a:cs typeface="+mn-cs"/>
        </a:defRPr>
      </a:lvl2pPr>
      <a:lvl3pPr marL="1088271" algn="l" defTabSz="544135" rtl="0" eaLnBrk="1" latinLnBrk="0" hangingPunct="1">
        <a:defRPr sz="2083" kern="1200">
          <a:solidFill>
            <a:schemeClr val="tx1"/>
          </a:solidFill>
          <a:latin typeface="+mn-lt"/>
          <a:ea typeface="+mn-ea"/>
          <a:cs typeface="+mn-cs"/>
        </a:defRPr>
      </a:lvl3pPr>
      <a:lvl4pPr marL="1632409" algn="l" defTabSz="544135" rtl="0" eaLnBrk="1" latinLnBrk="0" hangingPunct="1"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76545" algn="l" defTabSz="544135" rtl="0" eaLnBrk="1" latinLnBrk="0" hangingPunct="1"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720680" algn="l" defTabSz="544135" rtl="0" eaLnBrk="1" latinLnBrk="0" hangingPunct="1">
        <a:defRPr sz="2083" kern="1200">
          <a:solidFill>
            <a:schemeClr val="tx1"/>
          </a:solidFill>
          <a:latin typeface="+mn-lt"/>
          <a:ea typeface="+mn-ea"/>
          <a:cs typeface="+mn-cs"/>
        </a:defRPr>
      </a:lvl6pPr>
      <a:lvl7pPr marL="3264815" algn="l" defTabSz="544135" rtl="0" eaLnBrk="1" latinLnBrk="0" hangingPunct="1">
        <a:defRPr sz="2083" kern="1200">
          <a:solidFill>
            <a:schemeClr val="tx1"/>
          </a:solidFill>
          <a:latin typeface="+mn-lt"/>
          <a:ea typeface="+mn-ea"/>
          <a:cs typeface="+mn-cs"/>
        </a:defRPr>
      </a:lvl7pPr>
      <a:lvl8pPr marL="3808951" algn="l" defTabSz="544135" rtl="0" eaLnBrk="1" latinLnBrk="0" hangingPunct="1">
        <a:defRPr sz="2083" kern="1200">
          <a:solidFill>
            <a:schemeClr val="tx1"/>
          </a:solidFill>
          <a:latin typeface="+mn-lt"/>
          <a:ea typeface="+mn-ea"/>
          <a:cs typeface="+mn-cs"/>
        </a:defRPr>
      </a:lvl8pPr>
      <a:lvl9pPr marL="4353088" algn="l" defTabSz="544135" rtl="0" eaLnBrk="1" latinLnBrk="0" hangingPunct="1">
        <a:defRPr sz="20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" y="-1323"/>
            <a:ext cx="12193323" cy="686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5595" y="370416"/>
            <a:ext cx="10130896" cy="117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6917" y="2420938"/>
            <a:ext cx="10055490" cy="382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10417" y="6559021"/>
            <a:ext cx="7129198" cy="2989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67">
                <a:solidFill>
                  <a:srgbClr val="4D4F53"/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030" name="TextBox 1"/>
          <p:cNvSpPr txBox="1">
            <a:spLocks noChangeArrowheads="1"/>
          </p:cNvSpPr>
          <p:nvPr/>
        </p:nvSpPr>
        <p:spPr bwMode="auto">
          <a:xfrm>
            <a:off x="13176112" y="1143000"/>
            <a:ext cx="219883" cy="366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846" tIns="54423" rIns="108846" bIns="54423">
            <a:spAutoFit/>
          </a:bodyPr>
          <a:lstStyle>
            <a:lvl1pPr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hu-HU" altLang="hu-HU" sz="1667"/>
          </a:p>
        </p:txBody>
      </p:sp>
      <p:pic>
        <p:nvPicPr>
          <p:cNvPr id="1031" name="Picture 9" descr="tbp_secondary_logo_RGB.png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6" y="6400271"/>
            <a:ext cx="2219854" cy="27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61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</p:sldLayoutIdLst>
  <p:hf hdr="0" ftr="0"/>
  <p:txStyles>
    <p:titleStyle>
      <a:lvl1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50">
          <a:solidFill>
            <a:srgbClr val="00A0F0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50">
          <a:solidFill>
            <a:srgbClr val="00A0F0"/>
          </a:solidFill>
          <a:latin typeface="Toyota Display" charset="0"/>
          <a:ea typeface="MS PGothic" pitchFamily="34" charset="-128"/>
        </a:defRPr>
      </a:lvl2pPr>
      <a:lvl3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50">
          <a:solidFill>
            <a:srgbClr val="00A0F0"/>
          </a:solidFill>
          <a:latin typeface="Toyota Display" charset="0"/>
          <a:ea typeface="MS PGothic" pitchFamily="34" charset="-128"/>
        </a:defRPr>
      </a:lvl3pPr>
      <a:lvl4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50">
          <a:solidFill>
            <a:srgbClr val="00A0F0"/>
          </a:solidFill>
          <a:latin typeface="Toyota Display" charset="0"/>
          <a:ea typeface="MS PGothic" pitchFamily="34" charset="-128"/>
        </a:defRPr>
      </a:lvl4pPr>
      <a:lvl5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50">
          <a:solidFill>
            <a:srgbClr val="00A0F0"/>
          </a:solidFill>
          <a:latin typeface="Toyota Display" charset="0"/>
          <a:ea typeface="MS PGothic" pitchFamily="34" charset="-128"/>
        </a:defRPr>
      </a:lvl5pPr>
      <a:lvl6pPr marL="544209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419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629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839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406" indent="-538406" algn="l" rtl="0" eaLnBrk="0" fontAlgn="base" hangingPunct="0">
        <a:spcBef>
          <a:spcPct val="0"/>
        </a:spcBef>
        <a:spcAft>
          <a:spcPct val="0"/>
        </a:spcAft>
        <a:buFont typeface="Toyota Display" pitchFamily="2" charset="-18"/>
        <a:buChar char="—"/>
        <a:defRPr sz="2833">
          <a:solidFill>
            <a:srgbClr val="4D4F53"/>
          </a:solidFill>
          <a:latin typeface="+mn-lt"/>
          <a:ea typeface="MS PGothic" pitchFamily="34" charset="-128"/>
          <a:cs typeface="+mn-cs"/>
        </a:defRPr>
      </a:lvl1pPr>
      <a:lvl2pPr marL="861185" indent="-320133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Lucida Grande"/>
        <a:buChar char="+"/>
        <a:defRPr>
          <a:solidFill>
            <a:srgbClr val="4D4F53"/>
          </a:solidFill>
          <a:latin typeface="+mn-lt"/>
          <a:ea typeface="MS PGothic" pitchFamily="34" charset="-128"/>
        </a:defRPr>
      </a:lvl2pPr>
      <a:lvl3pPr marL="1183963" indent="-320133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Lucida Grande"/>
        <a:buChar char="+"/>
        <a:defRPr>
          <a:solidFill>
            <a:srgbClr val="4D4F53"/>
          </a:solidFill>
          <a:latin typeface="+mn-lt"/>
          <a:ea typeface="MS PGothic" pitchFamily="34" charset="-128"/>
        </a:defRPr>
      </a:lvl3pPr>
      <a:lvl4pPr marL="1496159" indent="-309550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Lucida Grande"/>
        <a:buChar char="+"/>
        <a:defRPr>
          <a:solidFill>
            <a:srgbClr val="4D4F53"/>
          </a:solidFill>
          <a:latin typeface="+mn-lt"/>
          <a:ea typeface="MS PGothic" pitchFamily="34" charset="-128"/>
        </a:defRPr>
      </a:lvl4pPr>
      <a:lvl5pPr marL="1818938" indent="-320133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Lucida Grande"/>
        <a:buChar char="+"/>
        <a:defRPr>
          <a:solidFill>
            <a:srgbClr val="4D4F53"/>
          </a:solidFill>
          <a:latin typeface="+mn-lt"/>
          <a:ea typeface="MS PGothic" pitchFamily="34" charset="-128"/>
        </a:defRPr>
      </a:lvl5pPr>
      <a:lvl6pPr marL="2363911" indent="-321234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8120" indent="-321234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2329" indent="-321234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6539" indent="-321234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209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09" algn="l" defTabSz="544209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19" algn="l" defTabSz="544209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629" algn="l" defTabSz="544209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839" algn="l" defTabSz="544209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048" algn="l" defTabSz="544209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257" algn="l" defTabSz="544209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467" algn="l" defTabSz="544209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676" algn="l" defTabSz="544209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2.0_Powerpoint_slides-04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87767" cy="6858000"/>
          </a:xfrm>
          <a:prstGeom prst="rect">
            <a:avLst/>
          </a:prstGeom>
          <a:solidFill>
            <a:srgbClr val="808080"/>
          </a:solidFill>
          <a:ln>
            <a:noFill/>
          </a:ln>
          <a:extLst/>
        </p:spPr>
      </p:pic>
      <p:pic>
        <p:nvPicPr>
          <p:cNvPr id="2051" name="Picture 6" descr="TBP_LBP_logo_rgb.eps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1" y="5979586"/>
            <a:ext cx="4394200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2819" y="354323"/>
            <a:ext cx="8937125" cy="114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053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522819" y="1731437"/>
            <a:ext cx="11180233" cy="39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auto">
          <a:xfrm>
            <a:off x="535518" y="6399885"/>
            <a:ext cx="592667" cy="254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9pPr>
          </a:lstStyle>
          <a:p>
            <a:pPr defTabSz="761970" eaLnBrk="1" hangingPunct="1"/>
            <a:fld id="{079A060D-1436-4AC8-9C16-A2A3EACE2153}" type="slidenum">
              <a:rPr lang="en-US" altLang="en-US" sz="1417">
                <a:solidFill>
                  <a:srgbClr val="7F7F7F"/>
                </a:solidFill>
                <a:latin typeface="Arial" pitchFamily="34" charset="0"/>
              </a:rPr>
              <a:pPr defTabSz="761970" eaLnBrk="1" hangingPunct="1"/>
              <a:t>‹#›</a:t>
            </a:fld>
            <a:endParaRPr lang="en-US" altLang="en-US" sz="1417">
              <a:solidFill>
                <a:srgbClr val="7F7F7F"/>
              </a:solidFill>
              <a:latin typeface="Arial" pitchFamily="34" charset="0"/>
            </a:endParaRPr>
          </a:p>
          <a:p>
            <a:pPr algn="ctr" defTabSz="761970" eaLnBrk="1" hangingPunct="1"/>
            <a:endParaRPr lang="en-US" altLang="en-US" sz="1833">
              <a:solidFill>
                <a:srgbClr val="4D4F53"/>
              </a:solidFill>
              <a:latin typeface="Toyota Tex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67" b="1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67" b="1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67" b="1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67" b="1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67" b="1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609460" algn="l" rtl="0" fontAlgn="base">
        <a:spcBef>
          <a:spcPct val="0"/>
        </a:spcBef>
        <a:spcAft>
          <a:spcPct val="0"/>
        </a:spcAft>
        <a:defRPr sz="4251" b="1">
          <a:solidFill>
            <a:schemeClr val="tx1"/>
          </a:solidFill>
          <a:latin typeface="Arial" charset="0"/>
        </a:defRPr>
      </a:lvl6pPr>
      <a:lvl7pPr marL="1218923" algn="l" rtl="0" fontAlgn="base">
        <a:spcBef>
          <a:spcPct val="0"/>
        </a:spcBef>
        <a:spcAft>
          <a:spcPct val="0"/>
        </a:spcAft>
        <a:defRPr sz="4251" b="1">
          <a:solidFill>
            <a:schemeClr val="tx1"/>
          </a:solidFill>
          <a:latin typeface="Arial" charset="0"/>
        </a:defRPr>
      </a:lvl7pPr>
      <a:lvl8pPr marL="1828383" algn="l" rtl="0" fontAlgn="base">
        <a:spcBef>
          <a:spcPct val="0"/>
        </a:spcBef>
        <a:spcAft>
          <a:spcPct val="0"/>
        </a:spcAft>
        <a:defRPr sz="4251" b="1">
          <a:solidFill>
            <a:schemeClr val="tx1"/>
          </a:solidFill>
          <a:latin typeface="Arial" charset="0"/>
        </a:defRPr>
      </a:lvl8pPr>
      <a:lvl9pPr marL="2437844" algn="l" rtl="0" fontAlgn="base">
        <a:spcBef>
          <a:spcPct val="0"/>
        </a:spcBef>
        <a:spcAft>
          <a:spcPct val="0"/>
        </a:spcAft>
        <a:defRPr sz="4251" b="1">
          <a:solidFill>
            <a:schemeClr val="tx1"/>
          </a:solidFill>
          <a:latin typeface="Arial" charset="0"/>
        </a:defRPr>
      </a:lvl9pPr>
    </p:titleStyle>
    <p:bodyStyle>
      <a:lvl1pPr marL="251858" indent="-251858" algn="l" rtl="0" eaLnBrk="0" fontAlgn="base" hangingPunct="0">
        <a:lnSpc>
          <a:spcPct val="95000"/>
        </a:lnSpc>
        <a:spcBef>
          <a:spcPct val="0"/>
        </a:spcBef>
        <a:spcAft>
          <a:spcPts val="1067"/>
        </a:spcAft>
        <a:buSzPct val="100000"/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482552" indent="-213762" algn="l" rtl="0" eaLnBrk="0" fontAlgn="base" hangingPunct="0">
        <a:lnSpc>
          <a:spcPct val="95000"/>
        </a:lnSpc>
        <a:spcBef>
          <a:spcPct val="0"/>
        </a:spcBef>
        <a:spcAft>
          <a:spcPts val="533"/>
        </a:spcAft>
        <a:buSzPct val="100000"/>
        <a:buFont typeface="Arial" panose="020B0604020202020204" pitchFamily="34" charset="0"/>
        <a:buChar char="•"/>
        <a:defRPr sz="1584">
          <a:solidFill>
            <a:schemeClr val="tx1"/>
          </a:solidFill>
          <a:latin typeface="+mn-lt"/>
          <a:ea typeface="ＭＳ Ｐゴシック" pitchFamily="34" charset="-128"/>
        </a:defRPr>
      </a:lvl2pPr>
      <a:lvl3pPr marL="723826" indent="-228576" algn="l" rtl="0" eaLnBrk="0" fontAlgn="base" hangingPunct="0">
        <a:lnSpc>
          <a:spcPct val="95000"/>
        </a:lnSpc>
        <a:spcBef>
          <a:spcPct val="0"/>
        </a:spcBef>
        <a:spcAft>
          <a:spcPts val="533"/>
        </a:spcAft>
        <a:buSzPct val="100000"/>
        <a:buFont typeface="Arial" panose="020B0604020202020204" pitchFamily="34" charset="0"/>
        <a:buChar char="•"/>
        <a:defRPr sz="1584">
          <a:solidFill>
            <a:schemeClr val="tx1"/>
          </a:solidFill>
          <a:latin typeface="+mn-lt"/>
          <a:ea typeface="ＭＳ Ｐゴシック" pitchFamily="34" charset="-128"/>
        </a:defRPr>
      </a:lvl3pPr>
      <a:lvl4pPr marL="950286" indent="-226462" algn="l" rtl="0" eaLnBrk="0" fontAlgn="base" hangingPunct="0">
        <a:lnSpc>
          <a:spcPct val="95000"/>
        </a:lnSpc>
        <a:spcBef>
          <a:spcPct val="0"/>
        </a:spcBef>
        <a:spcAft>
          <a:spcPts val="533"/>
        </a:spcAft>
        <a:buSzPct val="100000"/>
        <a:buFont typeface="Arial" panose="020B0604020202020204" pitchFamily="34" charset="0"/>
        <a:buChar char="•"/>
        <a:defRPr sz="1584">
          <a:solidFill>
            <a:schemeClr val="tx1"/>
          </a:solidFill>
          <a:latin typeface="+mn-lt"/>
          <a:ea typeface="ＭＳ Ｐゴシック" pitchFamily="34" charset="-128"/>
        </a:defRPr>
      </a:lvl4pPr>
      <a:lvl5pPr marL="1191562" indent="-228576" algn="l" rtl="0" eaLnBrk="0" fontAlgn="base" hangingPunct="0">
        <a:lnSpc>
          <a:spcPct val="95000"/>
        </a:lnSpc>
        <a:spcBef>
          <a:spcPct val="0"/>
        </a:spcBef>
        <a:spcAft>
          <a:spcPts val="533"/>
        </a:spcAft>
        <a:buSzPct val="100000"/>
        <a:buFont typeface="Arial" panose="020B0604020202020204" pitchFamily="34" charset="0"/>
        <a:buChar char="•"/>
        <a:defRPr sz="1584">
          <a:solidFill>
            <a:schemeClr val="tx1"/>
          </a:solidFill>
          <a:latin typeface="+mn-lt"/>
          <a:ea typeface="ＭＳ Ｐゴシック" pitchFamily="34" charset="-128"/>
        </a:defRPr>
      </a:lvl5pPr>
      <a:lvl6pPr marL="2894939" indent="-253942" algn="l" rtl="0" fontAlgn="base">
        <a:lnSpc>
          <a:spcPct val="125000"/>
        </a:lnSpc>
        <a:spcBef>
          <a:spcPct val="0"/>
        </a:spcBef>
        <a:spcAft>
          <a:spcPct val="50000"/>
        </a:spcAft>
        <a:buSzPct val="100000"/>
        <a:buChar char="-"/>
        <a:defRPr sz="2000">
          <a:solidFill>
            <a:schemeClr val="tx1"/>
          </a:solidFill>
          <a:latin typeface="+mn-lt"/>
        </a:defRPr>
      </a:lvl6pPr>
      <a:lvl7pPr marL="3504400" indent="-253942" algn="l" rtl="0" fontAlgn="base">
        <a:lnSpc>
          <a:spcPct val="125000"/>
        </a:lnSpc>
        <a:spcBef>
          <a:spcPct val="0"/>
        </a:spcBef>
        <a:spcAft>
          <a:spcPct val="50000"/>
        </a:spcAft>
        <a:buSzPct val="100000"/>
        <a:buChar char="-"/>
        <a:defRPr sz="2000">
          <a:solidFill>
            <a:schemeClr val="tx1"/>
          </a:solidFill>
          <a:latin typeface="+mn-lt"/>
        </a:defRPr>
      </a:lvl7pPr>
      <a:lvl8pPr marL="4113860" indent="-253942" algn="l" rtl="0" fontAlgn="base">
        <a:lnSpc>
          <a:spcPct val="125000"/>
        </a:lnSpc>
        <a:spcBef>
          <a:spcPct val="0"/>
        </a:spcBef>
        <a:spcAft>
          <a:spcPct val="50000"/>
        </a:spcAft>
        <a:buSzPct val="100000"/>
        <a:buChar char="-"/>
        <a:defRPr sz="2000">
          <a:solidFill>
            <a:schemeClr val="tx1"/>
          </a:solidFill>
          <a:latin typeface="+mn-lt"/>
        </a:defRPr>
      </a:lvl8pPr>
      <a:lvl9pPr marL="4723322" indent="-253942" algn="l" rtl="0" fontAlgn="base">
        <a:lnSpc>
          <a:spcPct val="125000"/>
        </a:lnSpc>
        <a:spcBef>
          <a:spcPct val="0"/>
        </a:spcBef>
        <a:spcAft>
          <a:spcPct val="50000"/>
        </a:spcAft>
        <a:buSzPct val="100000"/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1pPr>
      <a:lvl2pPr marL="609460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3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3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37844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3047303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656765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266227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875687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2.0_Powerpoint_slides-04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767" cy="6858000"/>
          </a:xfrm>
          <a:prstGeom prst="rect">
            <a:avLst/>
          </a:prstGeom>
          <a:solidFill>
            <a:srgbClr val="808080"/>
          </a:solidFill>
          <a:ln>
            <a:noFill/>
          </a:ln>
          <a:extLst/>
        </p:spPr>
      </p:pic>
      <p:pic>
        <p:nvPicPr>
          <p:cNvPr id="2051" name="Picture 6" descr="TBP_LBP_logo_rgb.eps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1" y="5979585"/>
            <a:ext cx="4394200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2819" y="354323"/>
            <a:ext cx="8937126" cy="114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053" name="Text Placeholder 1"/>
          <p:cNvSpPr>
            <a:spLocks noGrp="1"/>
          </p:cNvSpPr>
          <p:nvPr>
            <p:ph type="body" idx="1"/>
          </p:nvPr>
        </p:nvSpPr>
        <p:spPr bwMode="auto">
          <a:xfrm>
            <a:off x="522819" y="1731436"/>
            <a:ext cx="11180233" cy="396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auto">
          <a:xfrm>
            <a:off x="535518" y="6399885"/>
            <a:ext cx="592667" cy="254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eaLnBrk="0" hangingPunct="0"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-84" charset="0"/>
                <a:ea typeface="ＭＳ Ｐゴシック" pitchFamily="34" charset="-128"/>
              </a:defRPr>
            </a:lvl9pPr>
          </a:lstStyle>
          <a:p>
            <a:pPr eaLnBrk="1" hangingPunct="1"/>
            <a:fld id="{079A060D-1436-4AC8-9C16-A2A3EACE2153}" type="slidenum">
              <a:rPr lang="en-US" altLang="en-US" sz="1417">
                <a:solidFill>
                  <a:srgbClr val="7F7F7F"/>
                </a:solidFill>
                <a:latin typeface="Arial" pitchFamily="34" charset="0"/>
              </a:rPr>
              <a:pPr eaLnBrk="1" hangingPunct="1"/>
              <a:t>‹#›</a:t>
            </a:fld>
            <a:endParaRPr lang="en-US" altLang="en-US" sz="1417">
              <a:solidFill>
                <a:srgbClr val="7F7F7F"/>
              </a:solidFill>
              <a:latin typeface="Arial" pitchFamily="34" charset="0"/>
            </a:endParaRPr>
          </a:p>
          <a:p>
            <a:pPr algn="ctr" eaLnBrk="1" hangingPunct="1"/>
            <a:endParaRPr lang="en-US" altLang="en-US" sz="1833">
              <a:solidFill>
                <a:srgbClr val="4D4F53"/>
              </a:solidFill>
              <a:latin typeface="Toyota Tex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224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6" r:id="rId18"/>
    <p:sldLayoutId id="2147483887" r:id="rId19"/>
  </p:sldLayoutIdLst>
  <p:transition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67" b="1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67" b="1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67" b="1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67" b="1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167" b="1">
          <a:solidFill>
            <a:schemeClr val="tx1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609460" algn="l" rtl="0" fontAlgn="base">
        <a:spcBef>
          <a:spcPct val="0"/>
        </a:spcBef>
        <a:spcAft>
          <a:spcPct val="0"/>
        </a:spcAft>
        <a:defRPr sz="4250" b="1">
          <a:solidFill>
            <a:schemeClr val="tx1"/>
          </a:solidFill>
          <a:latin typeface="Arial" charset="0"/>
        </a:defRPr>
      </a:lvl6pPr>
      <a:lvl7pPr marL="1218923" algn="l" rtl="0" fontAlgn="base">
        <a:spcBef>
          <a:spcPct val="0"/>
        </a:spcBef>
        <a:spcAft>
          <a:spcPct val="0"/>
        </a:spcAft>
        <a:defRPr sz="4250" b="1">
          <a:solidFill>
            <a:schemeClr val="tx1"/>
          </a:solidFill>
          <a:latin typeface="Arial" charset="0"/>
        </a:defRPr>
      </a:lvl7pPr>
      <a:lvl8pPr marL="1828383" algn="l" rtl="0" fontAlgn="base">
        <a:spcBef>
          <a:spcPct val="0"/>
        </a:spcBef>
        <a:spcAft>
          <a:spcPct val="0"/>
        </a:spcAft>
        <a:defRPr sz="4250" b="1">
          <a:solidFill>
            <a:schemeClr val="tx1"/>
          </a:solidFill>
          <a:latin typeface="Arial" charset="0"/>
        </a:defRPr>
      </a:lvl8pPr>
      <a:lvl9pPr marL="2437844" algn="l" rtl="0" fontAlgn="base">
        <a:spcBef>
          <a:spcPct val="0"/>
        </a:spcBef>
        <a:spcAft>
          <a:spcPct val="0"/>
        </a:spcAft>
        <a:defRPr sz="4250" b="1">
          <a:solidFill>
            <a:schemeClr val="tx1"/>
          </a:solidFill>
          <a:latin typeface="Arial" charset="0"/>
        </a:defRPr>
      </a:lvl9pPr>
    </p:titleStyle>
    <p:bodyStyle>
      <a:lvl1pPr marL="251858" indent="-251858" algn="l" rtl="0" eaLnBrk="0" fontAlgn="base" hangingPunct="0">
        <a:lnSpc>
          <a:spcPct val="95000"/>
        </a:lnSpc>
        <a:spcBef>
          <a:spcPct val="0"/>
        </a:spcBef>
        <a:spcAft>
          <a:spcPts val="1067"/>
        </a:spcAft>
        <a:buSzPct val="100000"/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482551" indent="-213762" algn="l" rtl="0" eaLnBrk="0" fontAlgn="base" hangingPunct="0">
        <a:lnSpc>
          <a:spcPct val="95000"/>
        </a:lnSpc>
        <a:spcBef>
          <a:spcPct val="0"/>
        </a:spcBef>
        <a:spcAft>
          <a:spcPts val="533"/>
        </a:spcAft>
        <a:buSzPct val="100000"/>
        <a:buFont typeface="Arial" panose="020B0604020202020204" pitchFamily="34" charset="0"/>
        <a:buChar char="•"/>
        <a:defRPr sz="1583">
          <a:solidFill>
            <a:schemeClr val="tx1"/>
          </a:solidFill>
          <a:latin typeface="+mn-lt"/>
          <a:ea typeface="ＭＳ Ｐゴシック" pitchFamily="34" charset="-128"/>
        </a:defRPr>
      </a:lvl2pPr>
      <a:lvl3pPr marL="723825" indent="-228576" algn="l" rtl="0" eaLnBrk="0" fontAlgn="base" hangingPunct="0">
        <a:lnSpc>
          <a:spcPct val="95000"/>
        </a:lnSpc>
        <a:spcBef>
          <a:spcPct val="0"/>
        </a:spcBef>
        <a:spcAft>
          <a:spcPts val="533"/>
        </a:spcAft>
        <a:buSzPct val="100000"/>
        <a:buFont typeface="Arial" panose="020B0604020202020204" pitchFamily="34" charset="0"/>
        <a:buChar char="•"/>
        <a:defRPr sz="1583">
          <a:solidFill>
            <a:schemeClr val="tx1"/>
          </a:solidFill>
          <a:latin typeface="+mn-lt"/>
          <a:ea typeface="ＭＳ Ｐゴシック" pitchFamily="34" charset="-128"/>
        </a:defRPr>
      </a:lvl3pPr>
      <a:lvl4pPr marL="950286" indent="-226461" algn="l" rtl="0" eaLnBrk="0" fontAlgn="base" hangingPunct="0">
        <a:lnSpc>
          <a:spcPct val="95000"/>
        </a:lnSpc>
        <a:spcBef>
          <a:spcPct val="0"/>
        </a:spcBef>
        <a:spcAft>
          <a:spcPts val="533"/>
        </a:spcAft>
        <a:buSzPct val="100000"/>
        <a:buFont typeface="Arial" panose="020B0604020202020204" pitchFamily="34" charset="0"/>
        <a:buChar char="•"/>
        <a:defRPr sz="1583">
          <a:solidFill>
            <a:schemeClr val="tx1"/>
          </a:solidFill>
          <a:latin typeface="+mn-lt"/>
          <a:ea typeface="ＭＳ Ｐゴシック" pitchFamily="34" charset="-128"/>
        </a:defRPr>
      </a:lvl4pPr>
      <a:lvl5pPr marL="1191562" indent="-228576" algn="l" rtl="0" eaLnBrk="0" fontAlgn="base" hangingPunct="0">
        <a:lnSpc>
          <a:spcPct val="95000"/>
        </a:lnSpc>
        <a:spcBef>
          <a:spcPct val="0"/>
        </a:spcBef>
        <a:spcAft>
          <a:spcPts val="533"/>
        </a:spcAft>
        <a:buSzPct val="100000"/>
        <a:buFont typeface="Arial" panose="020B0604020202020204" pitchFamily="34" charset="0"/>
        <a:buChar char="•"/>
        <a:defRPr sz="1583">
          <a:solidFill>
            <a:schemeClr val="tx1"/>
          </a:solidFill>
          <a:latin typeface="+mn-lt"/>
          <a:ea typeface="ＭＳ Ｐゴシック" pitchFamily="34" charset="-128"/>
        </a:defRPr>
      </a:lvl5pPr>
      <a:lvl6pPr marL="2894939" indent="-253942" algn="l" rtl="0" fontAlgn="base">
        <a:lnSpc>
          <a:spcPct val="125000"/>
        </a:lnSpc>
        <a:spcBef>
          <a:spcPct val="0"/>
        </a:spcBef>
        <a:spcAft>
          <a:spcPct val="50000"/>
        </a:spcAft>
        <a:buSzPct val="100000"/>
        <a:buChar char="-"/>
        <a:defRPr sz="2000">
          <a:solidFill>
            <a:schemeClr val="tx1"/>
          </a:solidFill>
          <a:latin typeface="+mn-lt"/>
        </a:defRPr>
      </a:lvl6pPr>
      <a:lvl7pPr marL="3504400" indent="-253942" algn="l" rtl="0" fontAlgn="base">
        <a:lnSpc>
          <a:spcPct val="125000"/>
        </a:lnSpc>
        <a:spcBef>
          <a:spcPct val="0"/>
        </a:spcBef>
        <a:spcAft>
          <a:spcPct val="50000"/>
        </a:spcAft>
        <a:buSzPct val="100000"/>
        <a:buChar char="-"/>
        <a:defRPr sz="2000">
          <a:solidFill>
            <a:schemeClr val="tx1"/>
          </a:solidFill>
          <a:latin typeface="+mn-lt"/>
        </a:defRPr>
      </a:lvl7pPr>
      <a:lvl8pPr marL="4113861" indent="-253942" algn="l" rtl="0" fontAlgn="base">
        <a:lnSpc>
          <a:spcPct val="125000"/>
        </a:lnSpc>
        <a:spcBef>
          <a:spcPct val="0"/>
        </a:spcBef>
        <a:spcAft>
          <a:spcPct val="50000"/>
        </a:spcAft>
        <a:buSzPct val="100000"/>
        <a:buChar char="-"/>
        <a:defRPr sz="2000">
          <a:solidFill>
            <a:schemeClr val="tx1"/>
          </a:solidFill>
          <a:latin typeface="+mn-lt"/>
        </a:defRPr>
      </a:lvl8pPr>
      <a:lvl9pPr marL="4723322" indent="-253942" algn="l" rtl="0" fontAlgn="base">
        <a:lnSpc>
          <a:spcPct val="125000"/>
        </a:lnSpc>
        <a:spcBef>
          <a:spcPct val="0"/>
        </a:spcBef>
        <a:spcAft>
          <a:spcPct val="50000"/>
        </a:spcAft>
        <a:buSzPct val="100000"/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1pPr>
      <a:lvl2pPr marL="609460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3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3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37844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3047303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656766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266227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875687" algn="l" defTabSz="1218923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95300" y="571501"/>
            <a:ext cx="9883153" cy="8001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95300" y="2407178"/>
            <a:ext cx="11391900" cy="34221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96252E-1343-4CA2-A11A-E7648E5D3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1"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C9CF4-144D-4FE0-A5AC-0570C26C249C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9" y="2487168"/>
            <a:ext cx="12192000" cy="4370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32EB80-C44E-4C55-A709-9F79B27C80A0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3" y="6397438"/>
            <a:ext cx="2209271" cy="27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46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  <p:sldLayoutId id="2147483932" r:id="rId20"/>
    <p:sldLayoutId id="2147483933" r:id="rId21"/>
    <p:sldLayoutId id="2147483934" r:id="rId22"/>
    <p:sldLayoutId id="2147483936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585" indent="-228585" algn="l" defTabSz="91434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685756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1142925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1600096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2057267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2514436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3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12">
          <p15:clr>
            <a:srgbClr val="F26B43"/>
          </p15:clr>
        </p15:guide>
        <p15:guide id="4" pos="6528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3672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orient="horz" pos="864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669" y="50174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4669" y="1869128"/>
            <a:ext cx="10011924" cy="41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6015" y="1143003"/>
            <a:ext cx="219883" cy="366454"/>
          </a:xfrm>
          <a:prstGeom prst="rect">
            <a:avLst/>
          </a:prstGeom>
          <a:noFill/>
        </p:spPr>
        <p:txBody>
          <a:bodyPr wrap="none" lIns="108846" tIns="54423" rIns="108846" bIns="54423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67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/>
          <a:stretch/>
        </p:blipFill>
        <p:spPr>
          <a:xfrm>
            <a:off x="10669832" y="1"/>
            <a:ext cx="1212606" cy="2106490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8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</p:sldLayoutIdLst>
  <p:transition spd="med">
    <p:fade/>
  </p:transition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5pPr>
      <a:lvl6pPr marL="544187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376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564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752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520" indent="-538520" algn="l" rtl="0" fontAlgn="base">
        <a:lnSpc>
          <a:spcPct val="100000"/>
        </a:lnSpc>
        <a:spcBef>
          <a:spcPts val="1000"/>
        </a:spcBef>
        <a:spcAft>
          <a:spcPts val="500"/>
        </a:spcAft>
        <a:buFont typeface="Toyota Display" charset="0"/>
        <a:buChar char="—"/>
        <a:defRPr sz="2333" b="1">
          <a:solidFill>
            <a:schemeClr val="tx2"/>
          </a:solidFill>
          <a:latin typeface="+mn-lt"/>
          <a:ea typeface="+mn-ea"/>
          <a:cs typeface="+mn-cs"/>
        </a:defRPr>
      </a:lvl1pPr>
      <a:lvl2pPr marL="861631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charset="0"/>
        <a:buChar char="—"/>
        <a:defRPr sz="1667">
          <a:solidFill>
            <a:schemeClr val="tx2"/>
          </a:solidFill>
          <a:latin typeface="+mn-lt"/>
          <a:ea typeface="+mn-ea"/>
        </a:defRPr>
      </a:lvl2pPr>
      <a:lvl3pPr marL="1184743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3pPr>
      <a:lvl4pPr marL="1496516" indent="-309884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4pPr>
      <a:lvl5pPr marL="1819628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5pPr>
      <a:lvl6pPr marL="2363816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8004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2191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6379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187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376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564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752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0939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126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314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502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669" y="50174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4669" y="1869129"/>
            <a:ext cx="10011924" cy="41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6054" y="1143004"/>
            <a:ext cx="219808" cy="366225"/>
          </a:xfrm>
          <a:prstGeom prst="rect">
            <a:avLst/>
          </a:prstGeom>
          <a:noFill/>
        </p:spPr>
        <p:txBody>
          <a:bodyPr wrap="none" lIns="108809" tIns="54405" rIns="108809" bIns="54405" rtlCol="0">
            <a:spAutoFit/>
          </a:bodyPr>
          <a:lstStyle/>
          <a:p>
            <a:pPr algn="ctr" defTabSz="914150" fontAlgn="base">
              <a:spcBef>
                <a:spcPct val="0"/>
              </a:spcBef>
              <a:spcAft>
                <a:spcPct val="0"/>
              </a:spcAft>
            </a:pPr>
            <a:endParaRPr lang="en-US" sz="1666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5" t="-1" r="2539" b="69284"/>
          <a:stretch/>
        </p:blipFill>
        <p:spPr>
          <a:xfrm>
            <a:off x="10669832" y="1"/>
            <a:ext cx="1212606" cy="2106490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36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>
    <p:fade/>
  </p:transition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998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5pPr>
      <a:lvl6pPr marL="544038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078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118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157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373" indent="-538373" algn="l" rtl="0" fontAlgn="base">
        <a:lnSpc>
          <a:spcPct val="100000"/>
        </a:lnSpc>
        <a:spcBef>
          <a:spcPts val="1000"/>
        </a:spcBef>
        <a:spcAft>
          <a:spcPts val="500"/>
        </a:spcAft>
        <a:buFont typeface="Toyota Display" charset="0"/>
        <a:buChar char="—"/>
        <a:defRPr sz="2332" b="1">
          <a:solidFill>
            <a:schemeClr val="tx2"/>
          </a:solidFill>
          <a:latin typeface="+mn-lt"/>
          <a:ea typeface="+mn-ea"/>
          <a:cs typeface="+mn-cs"/>
        </a:defRPr>
      </a:lvl1pPr>
      <a:lvl2pPr marL="861395" indent="-321133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charset="0"/>
        <a:buChar char="—"/>
        <a:defRPr sz="1666">
          <a:solidFill>
            <a:schemeClr val="tx2"/>
          </a:solidFill>
          <a:latin typeface="+mn-lt"/>
          <a:ea typeface="+mn-ea"/>
        </a:defRPr>
      </a:lvl2pPr>
      <a:lvl3pPr marL="1184420" indent="-321133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3pPr>
      <a:lvl4pPr marL="1496107" indent="-309799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4pPr>
      <a:lvl5pPr marL="1819130" indent="-321133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6">
          <a:solidFill>
            <a:schemeClr val="tx2"/>
          </a:solidFill>
          <a:latin typeface="+mn-lt"/>
          <a:ea typeface="+mn-ea"/>
        </a:defRPr>
      </a:lvl5pPr>
      <a:lvl6pPr marL="2363171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7210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1248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5287" indent="-321133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1pPr>
      <a:lvl2pPr marL="544038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2pPr>
      <a:lvl3pPr marL="1088078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3pPr>
      <a:lvl4pPr marL="1632118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4pPr>
      <a:lvl5pPr marL="2176157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5pPr>
      <a:lvl6pPr marL="2720195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6pPr>
      <a:lvl7pPr marL="3264234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7pPr>
      <a:lvl8pPr marL="3808274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8pPr>
      <a:lvl9pPr marL="4352313" algn="l" defTabSz="544038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95300" y="571501"/>
            <a:ext cx="9883153" cy="8001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495300" y="2407178"/>
            <a:ext cx="11391900" cy="34221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96252E-1343-4CA2-A11A-E7648E5D3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8452" y="0"/>
            <a:ext cx="1813548" cy="240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7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  <p:sldLayoutId id="2147483971" r:id="rId18"/>
    <p:sldLayoutId id="2147483972" r:id="rId19"/>
    <p:sldLayoutId id="2147483973" r:id="rId20"/>
    <p:sldLayoutId id="2147483974" r:id="rId21"/>
    <p:sldLayoutId id="2147483975" r:id="rId22"/>
    <p:sldLayoutId id="2147483976" r:id="rId23"/>
    <p:sldLayoutId id="2147483977" r:id="rId24"/>
    <p:sldLayoutId id="2147483978" r:id="rId25"/>
    <p:sldLayoutId id="2147483979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12">
          <p15:clr>
            <a:srgbClr val="F26B43"/>
          </p15:clr>
        </p15:guide>
        <p15:guide id="4" pos="6528">
          <p15:clr>
            <a:srgbClr val="F26B43"/>
          </p15:clr>
        </p15:guide>
        <p15:guide id="5" pos="7488">
          <p15:clr>
            <a:srgbClr val="F26B43"/>
          </p15:clr>
        </p15:guide>
        <p15:guide id="6" orient="horz" pos="3672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orient="horz" pos="864">
          <p15:clr>
            <a:srgbClr val="F26B43"/>
          </p15:clr>
        </p15:guide>
        <p15:guide id="9" orient="horz" pos="4127">
          <p15:clr>
            <a:srgbClr val="F26B43"/>
          </p15:clr>
        </p15:guide>
        <p15:guide id="10" orient="horz" pos="15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669" y="50174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4669" y="1869128"/>
            <a:ext cx="10011924" cy="41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6015" y="1143003"/>
            <a:ext cx="219883" cy="366454"/>
          </a:xfrm>
          <a:prstGeom prst="rect">
            <a:avLst/>
          </a:prstGeom>
          <a:noFill/>
        </p:spPr>
        <p:txBody>
          <a:bodyPr wrap="none" lIns="108846" tIns="54423" rIns="108846" bIns="54423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67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5" t="-1" r="2539" b="69284"/>
          <a:stretch/>
        </p:blipFill>
        <p:spPr>
          <a:xfrm>
            <a:off x="10669832" y="1"/>
            <a:ext cx="1212606" cy="2106490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30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>
    <p:fade/>
  </p:transition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5pPr>
      <a:lvl6pPr marL="544187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376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564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752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520" indent="-538520" algn="l" rtl="0" fontAlgn="base">
        <a:lnSpc>
          <a:spcPct val="100000"/>
        </a:lnSpc>
        <a:spcBef>
          <a:spcPts val="1000"/>
        </a:spcBef>
        <a:spcAft>
          <a:spcPts val="500"/>
        </a:spcAft>
        <a:buFont typeface="Toyota Display" charset="0"/>
        <a:buChar char="—"/>
        <a:defRPr sz="2333" b="1">
          <a:solidFill>
            <a:schemeClr val="tx2"/>
          </a:solidFill>
          <a:latin typeface="+mn-lt"/>
          <a:ea typeface="+mn-ea"/>
          <a:cs typeface="+mn-cs"/>
        </a:defRPr>
      </a:lvl1pPr>
      <a:lvl2pPr marL="861631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charset="0"/>
        <a:buChar char="—"/>
        <a:defRPr sz="1667">
          <a:solidFill>
            <a:schemeClr val="tx2"/>
          </a:solidFill>
          <a:latin typeface="+mn-lt"/>
          <a:ea typeface="+mn-ea"/>
        </a:defRPr>
      </a:lvl2pPr>
      <a:lvl3pPr marL="1184743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3pPr>
      <a:lvl4pPr marL="1496516" indent="-309884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4pPr>
      <a:lvl5pPr marL="1819628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5pPr>
      <a:lvl6pPr marL="2363816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8004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2191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6379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187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376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564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752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0939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126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314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502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669" y="50174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4669" y="1869128"/>
            <a:ext cx="10011924" cy="41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6015" y="1143003"/>
            <a:ext cx="219883" cy="366454"/>
          </a:xfrm>
          <a:prstGeom prst="rect">
            <a:avLst/>
          </a:prstGeom>
          <a:noFill/>
        </p:spPr>
        <p:txBody>
          <a:bodyPr wrap="none" lIns="108846" tIns="54423" rIns="108846" bIns="54423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67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5" t="-1" r="2539" b="69284"/>
          <a:stretch/>
        </p:blipFill>
        <p:spPr>
          <a:xfrm>
            <a:off x="10669832" y="1"/>
            <a:ext cx="1212606" cy="2106490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997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>
    <p:fade/>
  </p:transition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5pPr>
      <a:lvl6pPr marL="544187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376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564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752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520" indent="-538520" algn="l" rtl="0" fontAlgn="base">
        <a:lnSpc>
          <a:spcPct val="100000"/>
        </a:lnSpc>
        <a:spcBef>
          <a:spcPts val="1000"/>
        </a:spcBef>
        <a:spcAft>
          <a:spcPts val="500"/>
        </a:spcAft>
        <a:buFont typeface="Toyota Display" charset="0"/>
        <a:buChar char="—"/>
        <a:defRPr sz="2333" b="1">
          <a:solidFill>
            <a:schemeClr val="tx2"/>
          </a:solidFill>
          <a:latin typeface="+mn-lt"/>
          <a:ea typeface="+mn-ea"/>
          <a:cs typeface="+mn-cs"/>
        </a:defRPr>
      </a:lvl1pPr>
      <a:lvl2pPr marL="861631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charset="0"/>
        <a:buChar char="—"/>
        <a:defRPr sz="1667">
          <a:solidFill>
            <a:schemeClr val="tx2"/>
          </a:solidFill>
          <a:latin typeface="+mn-lt"/>
          <a:ea typeface="+mn-ea"/>
        </a:defRPr>
      </a:lvl2pPr>
      <a:lvl3pPr marL="1184743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3pPr>
      <a:lvl4pPr marL="1496516" indent="-309884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4pPr>
      <a:lvl5pPr marL="1819628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5pPr>
      <a:lvl6pPr marL="2363816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8004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2191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6379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187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376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564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752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0939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126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314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502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1470" y="371740"/>
            <a:ext cx="10130896" cy="116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590" y="2420939"/>
            <a:ext cx="10051521" cy="382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0418" y="6559024"/>
            <a:ext cx="1262063" cy="298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163" b="0">
                <a:solidFill>
                  <a:srgbClr val="4D4F53"/>
                </a:solidFill>
              </a:defRPr>
            </a:lvl1pPr>
          </a:lstStyle>
          <a:p>
            <a:pPr defTabSz="948808" fontAlgn="base">
              <a:spcBef>
                <a:spcPct val="0"/>
              </a:spcBef>
              <a:spcAft>
                <a:spcPct val="0"/>
              </a:spcAft>
            </a:pPr>
            <a:fld id="{BA087A5D-0A33-FE49-AC14-ED1C4137436C}" type="datetime1">
              <a:rPr lang="en-US" smtClean="0"/>
              <a:pPr defTabSz="948808" fontAlgn="base">
                <a:spcBef>
                  <a:spcPct val="0"/>
                </a:spcBef>
                <a:spcAft>
                  <a:spcPct val="0"/>
                </a:spcAft>
              </a:pPr>
              <a:t>7/10/2020</a:t>
            </a:fld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32002" y="6559024"/>
            <a:ext cx="7876645" cy="298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63" b="0">
                <a:solidFill>
                  <a:srgbClr val="4D4F53"/>
                </a:solidFill>
              </a:defRPr>
            </a:lvl1pPr>
          </a:lstStyle>
          <a:p>
            <a:pPr defTabSz="948808" fontAlgn="base">
              <a:spcBef>
                <a:spcPct val="0"/>
              </a:spcBef>
              <a:spcAft>
                <a:spcPct val="0"/>
              </a:spcAft>
            </a:pPr>
            <a:endParaRPr lang="en-GB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8199" y="6559024"/>
            <a:ext cx="371738" cy="2989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163" b="0">
                <a:solidFill>
                  <a:srgbClr val="4D4F53"/>
                </a:solidFill>
              </a:defRPr>
            </a:lvl1pPr>
          </a:lstStyle>
          <a:p>
            <a:pPr defTabSz="948808" fontAlgn="base">
              <a:spcBef>
                <a:spcPct val="0"/>
              </a:spcBef>
              <a:spcAft>
                <a:spcPct val="0"/>
              </a:spcAft>
            </a:pPr>
            <a:fld id="{43BE03FF-0621-BA4A-B028-B0F32C0B5DD2}" type="slidenum">
              <a:rPr lang="en-US" smtClean="0"/>
              <a:pPr defTabSz="94880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/>
          </a:p>
        </p:txBody>
      </p:sp>
      <p:sp>
        <p:nvSpPr>
          <p:cNvPr id="1032" name="TextBox 1"/>
          <p:cNvSpPr txBox="1">
            <a:spLocks noChangeArrowheads="1"/>
          </p:cNvSpPr>
          <p:nvPr/>
        </p:nvSpPr>
        <p:spPr bwMode="auto">
          <a:xfrm>
            <a:off x="13179846" y="1143001"/>
            <a:ext cx="213739" cy="383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5804" tIns="52932" rIns="105804" bIns="52932">
            <a:prstTxWarp prst="textNoShape">
              <a:avLst/>
            </a:prstTxWarp>
            <a:spAutoFit/>
          </a:bodyPr>
          <a:lstStyle/>
          <a:p>
            <a:pPr algn="ctr" defTabSz="948808" fontAlgn="base">
              <a:spcBef>
                <a:spcPct val="0"/>
              </a:spcBef>
              <a:spcAft>
                <a:spcPct val="0"/>
              </a:spcAft>
            </a:pPr>
            <a:endParaRPr lang="en-GB" sz="1798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ransition>
    <p:fade/>
  </p:transition>
  <p:hf hdr="0" ftr="0"/>
  <p:txStyles>
    <p:titleStyle>
      <a:lvl1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31" b="1">
          <a:solidFill>
            <a:srgbClr val="CF142B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31" b="1">
          <a:solidFill>
            <a:srgbClr val="CF142B"/>
          </a:solidFill>
          <a:latin typeface="Toyota Display" charset="0"/>
          <a:ea typeface="MS PGothic" pitchFamily="34" charset="-128"/>
          <a:cs typeface="MS PGothic" charset="0"/>
        </a:defRPr>
      </a:lvl2pPr>
      <a:lvl3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31" b="1">
          <a:solidFill>
            <a:srgbClr val="CF142B"/>
          </a:solidFill>
          <a:latin typeface="Toyota Display" charset="0"/>
          <a:ea typeface="MS PGothic" pitchFamily="34" charset="-128"/>
          <a:cs typeface="MS PGothic" charset="0"/>
        </a:defRPr>
      </a:lvl3pPr>
      <a:lvl4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31" b="1">
          <a:solidFill>
            <a:srgbClr val="CF142B"/>
          </a:solidFill>
          <a:latin typeface="Toyota Display" charset="0"/>
          <a:ea typeface="MS PGothic" pitchFamily="34" charset="-128"/>
          <a:cs typeface="MS PGothic" charset="0"/>
        </a:defRPr>
      </a:lvl4pPr>
      <a:lvl5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31" b="1">
          <a:solidFill>
            <a:srgbClr val="CF142B"/>
          </a:solidFill>
          <a:latin typeface="Toyota Display" charset="0"/>
          <a:ea typeface="MS PGothic" pitchFamily="34" charset="-128"/>
          <a:cs typeface="MS PGothic" charset="0"/>
        </a:defRPr>
      </a:lvl5pPr>
      <a:lvl6pPr marL="529342" algn="l" rtl="0" fontAlgn="base">
        <a:lnSpc>
          <a:spcPct val="99000"/>
        </a:lnSpc>
        <a:spcBef>
          <a:spcPct val="0"/>
        </a:spcBef>
        <a:spcAft>
          <a:spcPct val="0"/>
        </a:spcAft>
        <a:defRPr sz="3807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58725" algn="l" rtl="0" fontAlgn="base">
        <a:lnSpc>
          <a:spcPct val="99000"/>
        </a:lnSpc>
        <a:spcBef>
          <a:spcPct val="0"/>
        </a:spcBef>
        <a:spcAft>
          <a:spcPct val="0"/>
        </a:spcAft>
        <a:defRPr sz="3807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587991" algn="l" rtl="0" fontAlgn="base">
        <a:lnSpc>
          <a:spcPct val="99000"/>
        </a:lnSpc>
        <a:spcBef>
          <a:spcPct val="0"/>
        </a:spcBef>
        <a:spcAft>
          <a:spcPct val="0"/>
        </a:spcAft>
        <a:defRPr sz="3807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17339" algn="l" rtl="0" fontAlgn="base">
        <a:lnSpc>
          <a:spcPct val="99000"/>
        </a:lnSpc>
        <a:spcBef>
          <a:spcPct val="0"/>
        </a:spcBef>
        <a:spcAft>
          <a:spcPct val="0"/>
        </a:spcAft>
        <a:defRPr sz="3807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26280" indent="-526280" algn="l" rtl="0" eaLnBrk="0" fontAlgn="base" hangingPunct="0">
        <a:spcBef>
          <a:spcPct val="0"/>
        </a:spcBef>
        <a:spcAft>
          <a:spcPct val="0"/>
        </a:spcAft>
        <a:buFont typeface="Toyota Display" pitchFamily="-111" charset="-18"/>
        <a:buChar char="—"/>
        <a:defRPr sz="2856" b="1">
          <a:solidFill>
            <a:srgbClr val="4D4F53"/>
          </a:solidFill>
          <a:latin typeface="+mn-lt"/>
          <a:ea typeface="MS PGothic" pitchFamily="34" charset="-128"/>
          <a:cs typeface="MS PGothic" charset="0"/>
        </a:defRPr>
      </a:lvl1pPr>
      <a:lvl2pPr marL="837636" indent="-311404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Text" pitchFamily="-111" charset="0"/>
        <a:buChar char="—"/>
        <a:defRPr sz="1587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2pPr>
      <a:lvl3pPr marL="1152857" indent="-312694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Display" pitchFamily="-111" charset="-18"/>
        <a:buChar char="—"/>
        <a:defRPr sz="1587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3pPr>
      <a:lvl4pPr marL="1455186" indent="-302341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Display" pitchFamily="-111" charset="-18"/>
        <a:buChar char="—"/>
        <a:defRPr sz="1587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4pPr>
      <a:lvl5pPr marL="1770473" indent="-315255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Display" pitchFamily="-111" charset="-18"/>
        <a:buChar char="—"/>
        <a:defRPr sz="1587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5pPr>
      <a:lvl6pPr marL="2299263" indent="-312478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828597" indent="-312478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357949" indent="-312478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887262" indent="-312478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293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29342" algn="l" defTabSz="5293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58725" algn="l" defTabSz="5293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587991" algn="l" defTabSz="5293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17339" algn="l" defTabSz="5293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646648" algn="l" defTabSz="5293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175995" algn="l" defTabSz="5293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705305" algn="l" defTabSz="5293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234632" algn="l" defTabSz="5293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669" y="50174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4669" y="1869128"/>
            <a:ext cx="10011924" cy="41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6015" y="1143003"/>
            <a:ext cx="219883" cy="366454"/>
          </a:xfrm>
          <a:prstGeom prst="rect">
            <a:avLst/>
          </a:prstGeom>
          <a:noFill/>
        </p:spPr>
        <p:txBody>
          <a:bodyPr wrap="none" lIns="108846" tIns="54423" rIns="108846" bIns="54423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67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5" t="-1" r="2539" b="69284"/>
          <a:stretch/>
        </p:blipFill>
        <p:spPr>
          <a:xfrm>
            <a:off x="10669832" y="1"/>
            <a:ext cx="1212606" cy="2106490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68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>
    <p:fade/>
  </p:transition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5pPr>
      <a:lvl6pPr marL="544187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376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564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752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520" indent="-538520" algn="l" rtl="0" fontAlgn="base">
        <a:lnSpc>
          <a:spcPct val="100000"/>
        </a:lnSpc>
        <a:spcBef>
          <a:spcPts val="1000"/>
        </a:spcBef>
        <a:spcAft>
          <a:spcPts val="500"/>
        </a:spcAft>
        <a:buFont typeface="Toyota Display" charset="0"/>
        <a:buChar char="—"/>
        <a:defRPr sz="2333" b="1">
          <a:solidFill>
            <a:schemeClr val="tx2"/>
          </a:solidFill>
          <a:latin typeface="+mn-lt"/>
          <a:ea typeface="+mn-ea"/>
          <a:cs typeface="+mn-cs"/>
        </a:defRPr>
      </a:lvl1pPr>
      <a:lvl2pPr marL="861631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charset="0"/>
        <a:buChar char="—"/>
        <a:defRPr sz="1667">
          <a:solidFill>
            <a:schemeClr val="tx2"/>
          </a:solidFill>
          <a:latin typeface="+mn-lt"/>
          <a:ea typeface="+mn-ea"/>
        </a:defRPr>
      </a:lvl2pPr>
      <a:lvl3pPr marL="1184743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3pPr>
      <a:lvl4pPr marL="1496516" indent="-309884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4pPr>
      <a:lvl5pPr marL="1819628" indent="-321221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5pPr>
      <a:lvl6pPr marL="2363816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8004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2191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6379" indent="-321221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187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376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564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752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0939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126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314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502" algn="l" defTabSz="544187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1470" y="371741"/>
            <a:ext cx="10130896" cy="116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128" y="2420938"/>
            <a:ext cx="10051521" cy="382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TextBox 1"/>
          <p:cNvSpPr txBox="1">
            <a:spLocks noChangeArrowheads="1"/>
          </p:cNvSpPr>
          <p:nvPr userDrawn="1"/>
        </p:nvSpPr>
        <p:spPr bwMode="auto">
          <a:xfrm>
            <a:off x="13176908" y="1143002"/>
            <a:ext cx="219632" cy="3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722" tIns="54362" rIns="108722" bIns="54362">
            <a:spAutoFit/>
          </a:bodyPr>
          <a:lstStyle>
            <a:lvl1pPr eaLnBrk="0" hangingPunct="0">
              <a:defRPr sz="3100" b="1">
                <a:solidFill>
                  <a:schemeClr val="tx1"/>
                </a:solidFill>
                <a:latin typeface="Toyota Text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100" b="1">
                <a:solidFill>
                  <a:schemeClr val="tx1"/>
                </a:solidFill>
                <a:latin typeface="Toyota Text" charset="0"/>
                <a:ea typeface="Arial" charset="0"/>
                <a:cs typeface="Arial" charset="0"/>
              </a:defRPr>
            </a:lvl9pPr>
          </a:lstStyle>
          <a:p>
            <a:pPr algn="ctr" defTabSz="966583"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sz="1692" b="0">
              <a:solidFill>
                <a:srgbClr val="000000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635713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/>
  <p:txStyles>
    <p:titleStyle>
      <a:lvl1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31" b="1">
          <a:solidFill>
            <a:srgbClr val="CF142B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31" b="1">
          <a:solidFill>
            <a:srgbClr val="CF142B"/>
          </a:solidFill>
          <a:latin typeface="Toyota Display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31" b="1">
          <a:solidFill>
            <a:srgbClr val="CF142B"/>
          </a:solidFill>
          <a:latin typeface="Toyota Display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31" b="1">
          <a:solidFill>
            <a:srgbClr val="CF142B"/>
          </a:solidFill>
          <a:latin typeface="Toyota Display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31" b="1">
          <a:solidFill>
            <a:srgbClr val="CF142B"/>
          </a:solidFill>
          <a:latin typeface="Toyota Display" charset="0"/>
          <a:ea typeface="ＭＳ Ｐゴシック" charset="0"/>
          <a:cs typeface="ＭＳ Ｐゴシック" charset="0"/>
        </a:defRPr>
      </a:lvl5pPr>
      <a:lvl6pPr marL="543713" algn="l" rtl="0" fontAlgn="base">
        <a:lnSpc>
          <a:spcPct val="99000"/>
        </a:lnSpc>
        <a:spcBef>
          <a:spcPct val="0"/>
        </a:spcBef>
        <a:spcAft>
          <a:spcPct val="0"/>
        </a:spcAft>
        <a:defRPr sz="3808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7433" algn="l" rtl="0" fontAlgn="base">
        <a:lnSpc>
          <a:spcPct val="99000"/>
        </a:lnSpc>
        <a:spcBef>
          <a:spcPct val="0"/>
        </a:spcBef>
        <a:spcAft>
          <a:spcPct val="0"/>
        </a:spcAft>
        <a:defRPr sz="3808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1152" algn="l" rtl="0" fontAlgn="base">
        <a:lnSpc>
          <a:spcPct val="99000"/>
        </a:lnSpc>
        <a:spcBef>
          <a:spcPct val="0"/>
        </a:spcBef>
        <a:spcAft>
          <a:spcPct val="0"/>
        </a:spcAft>
        <a:defRPr sz="3808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4865" algn="l" rtl="0" fontAlgn="base">
        <a:lnSpc>
          <a:spcPct val="99000"/>
        </a:lnSpc>
        <a:spcBef>
          <a:spcPct val="0"/>
        </a:spcBef>
        <a:spcAft>
          <a:spcPct val="0"/>
        </a:spcAft>
        <a:defRPr sz="3808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40562" indent="-540562" algn="l" rtl="0" eaLnBrk="0" fontAlgn="base" hangingPunct="0">
        <a:spcBef>
          <a:spcPct val="0"/>
        </a:spcBef>
        <a:spcAft>
          <a:spcPct val="0"/>
        </a:spcAft>
        <a:buFont typeface="Toyota Display" charset="0"/>
        <a:buChar char="—"/>
        <a:defRPr sz="2856" b="1">
          <a:solidFill>
            <a:srgbClr val="4D4F53"/>
          </a:solidFill>
          <a:latin typeface="+mn-lt"/>
          <a:ea typeface="ＭＳ Ｐゴシック" charset="0"/>
          <a:cs typeface="ＭＳ Ｐゴシック" charset="0"/>
        </a:defRPr>
      </a:lvl1pPr>
      <a:lvl2pPr marL="860398" indent="-319844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Text" charset="0"/>
        <a:buChar char="—"/>
        <a:defRPr sz="1587">
          <a:solidFill>
            <a:srgbClr val="000000"/>
          </a:solidFill>
          <a:latin typeface="+mn-lt"/>
          <a:ea typeface="ＭＳ Ｐゴシック" charset="0"/>
          <a:cs typeface="MS PGothic" pitchFamily="34" charset="-128"/>
        </a:defRPr>
      </a:lvl2pPr>
      <a:lvl3pPr marL="1184213" indent="-321167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 sz="1587">
          <a:solidFill>
            <a:srgbClr val="000000"/>
          </a:solidFill>
          <a:latin typeface="+mn-lt"/>
          <a:ea typeface="ＭＳ Ｐゴシック" charset="0"/>
          <a:cs typeface="MS PGothic" pitchFamily="34" charset="-128"/>
        </a:defRPr>
      </a:lvl3pPr>
      <a:lvl4pPr marL="1494807" indent="-310591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 sz="1587">
          <a:solidFill>
            <a:srgbClr val="000000"/>
          </a:solidFill>
          <a:latin typeface="+mn-lt"/>
          <a:ea typeface="ＭＳ Ｐゴシック" charset="0"/>
          <a:cs typeface="MS PGothic" pitchFamily="34" charset="-128"/>
        </a:defRPr>
      </a:lvl4pPr>
      <a:lvl5pPr marL="1818615" indent="-323812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 sz="1587">
          <a:solidFill>
            <a:srgbClr val="000000"/>
          </a:solidFill>
          <a:latin typeface="+mn-lt"/>
          <a:ea typeface="ＭＳ Ｐゴシック" charset="0"/>
          <a:cs typeface="MS PGothic" pitchFamily="34" charset="-128"/>
        </a:defRPr>
      </a:lvl5pPr>
      <a:lvl6pPr marL="2361769" indent="-320945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5489" indent="-320945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49203" indent="-320945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2922" indent="-320945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371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43713" algn="l" defTabSz="54371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87433" algn="l" defTabSz="54371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31152" algn="l" defTabSz="54371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4865" algn="l" defTabSz="54371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718586" algn="l" defTabSz="54371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62302" algn="l" defTabSz="54371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806017" algn="l" defTabSz="54371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49733" algn="l" defTabSz="543713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4670" y="50174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4670" y="1869128"/>
            <a:ext cx="10011924" cy="41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76016" y="1143004"/>
            <a:ext cx="219883" cy="366454"/>
          </a:xfrm>
          <a:prstGeom prst="rect">
            <a:avLst/>
          </a:prstGeom>
          <a:noFill/>
        </p:spPr>
        <p:txBody>
          <a:bodyPr wrap="none" lIns="108846" tIns="54423" rIns="108846" bIns="54423" rtlCol="0">
            <a:spAutoFit/>
          </a:bodyPr>
          <a:lstStyle/>
          <a:p>
            <a:pPr algn="ctr" defTabSz="914363" fontAlgn="base">
              <a:spcBef>
                <a:spcPct val="0"/>
              </a:spcBef>
              <a:spcAft>
                <a:spcPct val="0"/>
              </a:spcAft>
            </a:pPr>
            <a:endParaRPr lang="en-US" sz="1667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5" t="-1" r="2539" b="69284"/>
          <a:stretch/>
        </p:blipFill>
        <p:spPr>
          <a:xfrm>
            <a:off x="10669833" y="1"/>
            <a:ext cx="1212606" cy="2106490"/>
          </a:xfrm>
          <a:prstGeom prst="rect">
            <a:avLst/>
          </a:prstGeom>
          <a:effectLst>
            <a:outerShdw blurRad="88900" algn="ctr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1943086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2pPr>
      <a:lvl3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3pPr>
      <a:lvl4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4pPr>
      <a:lvl5pPr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5pPr>
      <a:lvl6pPr marL="544165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8332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2499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6665" algn="l" rtl="0" fontAlgn="base">
        <a:lnSpc>
          <a:spcPct val="99000"/>
        </a:lnSpc>
        <a:spcBef>
          <a:spcPct val="0"/>
        </a:spcBef>
        <a:spcAft>
          <a:spcPct val="0"/>
        </a:spcAft>
        <a:defRPr sz="3833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38498" indent="-538498" algn="l" rtl="0" fontAlgn="base">
        <a:lnSpc>
          <a:spcPct val="100000"/>
        </a:lnSpc>
        <a:spcBef>
          <a:spcPts val="1000"/>
        </a:spcBef>
        <a:spcAft>
          <a:spcPts val="500"/>
        </a:spcAft>
        <a:buFont typeface="Toyota Display" charset="0"/>
        <a:buChar char="—"/>
        <a:defRPr sz="2333" b="1">
          <a:solidFill>
            <a:schemeClr val="tx2"/>
          </a:solidFill>
          <a:latin typeface="+mn-lt"/>
          <a:ea typeface="+mn-ea"/>
          <a:cs typeface="+mn-cs"/>
        </a:defRPr>
      </a:lvl1pPr>
      <a:lvl2pPr marL="861596" indent="-321208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charset="0"/>
        <a:buChar char="—"/>
        <a:defRPr sz="1667">
          <a:solidFill>
            <a:schemeClr val="tx2"/>
          </a:solidFill>
          <a:latin typeface="+mn-lt"/>
          <a:ea typeface="+mn-ea"/>
        </a:defRPr>
      </a:lvl2pPr>
      <a:lvl3pPr marL="1184696" indent="-321208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3pPr>
      <a:lvl4pPr marL="1496456" indent="-309872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4pPr>
      <a:lvl5pPr marL="1819556" indent="-321208" algn="l" rtl="0" fontAlgn="base">
        <a:lnSpc>
          <a:spcPct val="100000"/>
        </a:lnSpc>
        <a:spcBef>
          <a:spcPts val="0"/>
        </a:spcBef>
        <a:spcAft>
          <a:spcPts val="500"/>
        </a:spcAft>
        <a:buFont typeface="Toyota Text" pitchFamily="34" charset="0"/>
        <a:buChar char="—"/>
        <a:defRPr sz="1667">
          <a:solidFill>
            <a:schemeClr val="tx2"/>
          </a:solidFill>
          <a:latin typeface="+mn-lt"/>
          <a:ea typeface="+mn-ea"/>
        </a:defRPr>
      </a:lvl5pPr>
      <a:lvl6pPr marL="2363721" indent="-321208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7888" indent="-321208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2053" indent="-321208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6219" indent="-321208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4165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165" algn="l" defTabSz="544165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332" algn="l" defTabSz="544165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499" algn="l" defTabSz="544165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665" algn="l" defTabSz="544165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0830" algn="l" defTabSz="544165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4995" algn="l" defTabSz="544165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162" algn="l" defTabSz="544165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328" algn="l" defTabSz="544165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1470" y="371741"/>
            <a:ext cx="10130896" cy="116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4116" y="2420939"/>
            <a:ext cx="10051521" cy="382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9995" y="6559022"/>
            <a:ext cx="1262063" cy="2989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167" b="0" smtClean="0">
                <a:solidFill>
                  <a:srgbClr val="4D4F53"/>
                </a:solidFill>
                <a:cs typeface="Arial" charset="0"/>
              </a:defRPr>
            </a:lvl1pPr>
          </a:lstStyle>
          <a:p>
            <a:pPr defTabSz="761711" fontAlgn="base">
              <a:spcBef>
                <a:spcPct val="0"/>
              </a:spcBef>
              <a:spcAft>
                <a:spcPct val="0"/>
              </a:spcAft>
              <a:defRPr/>
            </a:pPr>
            <a:fld id="{5D866152-9459-4D15-B924-E89613F3BB2E}" type="datetime1">
              <a:rPr lang="en-US" altLang="ja-JP" smtClean="0"/>
              <a:pPr defTabSz="761711" fontAlgn="base">
                <a:spcBef>
                  <a:spcPct val="0"/>
                </a:spcBef>
                <a:spcAft>
                  <a:spcPct val="0"/>
                </a:spcAft>
                <a:defRPr/>
              </a:pPr>
              <a:t>7/10/2020</a:t>
            </a:fld>
            <a:endParaRPr lang="en-US" altLang="ja-JP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32001" y="6559022"/>
            <a:ext cx="7876645" cy="2989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67" b="0" smtClean="0">
                <a:solidFill>
                  <a:srgbClr val="4D4F53"/>
                </a:solidFill>
                <a:cs typeface="Arial" charset="0"/>
              </a:defRPr>
            </a:lvl1pPr>
          </a:lstStyle>
          <a:p>
            <a:pPr defTabSz="761711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ja-JP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8199" y="6559022"/>
            <a:ext cx="371738" cy="2989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167" b="0" smtClean="0">
                <a:solidFill>
                  <a:srgbClr val="4D4F53"/>
                </a:solidFill>
                <a:cs typeface="Arial" charset="0"/>
              </a:defRPr>
            </a:lvl1pPr>
          </a:lstStyle>
          <a:p>
            <a:pPr defTabSz="761711" fontAlgn="base">
              <a:spcBef>
                <a:spcPct val="0"/>
              </a:spcBef>
              <a:spcAft>
                <a:spcPct val="0"/>
              </a:spcAft>
              <a:defRPr/>
            </a:pPr>
            <a:fld id="{A9C5050E-526A-45AC-A6B3-74A2081F3B15}" type="slidenum">
              <a:rPr lang="en-US" altLang="ja-JP" smtClean="0"/>
              <a:pPr defTabSz="76171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  <p:sp>
        <p:nvSpPr>
          <p:cNvPr id="1032" name="TextBox 1"/>
          <p:cNvSpPr txBox="1">
            <a:spLocks noChangeArrowheads="1"/>
          </p:cNvSpPr>
          <p:nvPr/>
        </p:nvSpPr>
        <p:spPr bwMode="auto">
          <a:xfrm>
            <a:off x="13176840" y="1143002"/>
            <a:ext cx="219749" cy="3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8780" tIns="54392" rIns="108780" bIns="54392"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oyota Text" pitchFamily="34" charset="0"/>
                <a:ea typeface="MS PGothic" pitchFamily="34" charset="-128"/>
              </a:defRPr>
            </a:lvl9pPr>
          </a:lstStyle>
          <a:p>
            <a:pPr algn="ctr" defTabSz="761711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ja-JP" sz="1750" b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44946"/>
      </p:ext>
    </p:extLst>
  </p:cSld>
  <p:clrMap bg1="lt1" tx1="dk1" bg2="lt2" tx2="dk2" accent1="accent1" accent2="accent2" accent3="accent3" accent4="accent4" accent5="accent5" accent6="accent6" hlink="hlink" folHlink="folHlink"/>
  <p:transition>
    <p:fade/>
  </p:transition>
  <p:hf hdr="0" ftr="0"/>
  <p:txStyles>
    <p:titleStyle>
      <a:lvl1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48" b="1">
          <a:solidFill>
            <a:srgbClr val="CF142B"/>
          </a:solidFill>
          <a:latin typeface="+mj-lt"/>
          <a:ea typeface="MS PGothic" pitchFamily="34" charset="-128"/>
          <a:cs typeface="ＭＳ Ｐゴシック" pitchFamily="32" charset="-128"/>
        </a:defRPr>
      </a:lvl1pPr>
      <a:lvl2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48" b="1">
          <a:solidFill>
            <a:srgbClr val="CF142B"/>
          </a:solidFill>
          <a:latin typeface="Toyota Display" charset="0"/>
          <a:ea typeface="MS PGothic" pitchFamily="34" charset="-128"/>
          <a:cs typeface="ＭＳ Ｐゴシック" pitchFamily="32" charset="-128"/>
        </a:defRPr>
      </a:lvl2pPr>
      <a:lvl3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48" b="1">
          <a:solidFill>
            <a:srgbClr val="CF142B"/>
          </a:solidFill>
          <a:latin typeface="Toyota Display" charset="0"/>
          <a:ea typeface="MS PGothic" pitchFamily="34" charset="-128"/>
          <a:cs typeface="ＭＳ Ｐゴシック" pitchFamily="32" charset="-128"/>
        </a:defRPr>
      </a:lvl3pPr>
      <a:lvl4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48" b="1">
          <a:solidFill>
            <a:srgbClr val="CF142B"/>
          </a:solidFill>
          <a:latin typeface="Toyota Display" charset="0"/>
          <a:ea typeface="MS PGothic" pitchFamily="34" charset="-128"/>
          <a:cs typeface="ＭＳ Ｐゴシック" pitchFamily="32" charset="-128"/>
        </a:defRPr>
      </a:lvl4pPr>
      <a:lvl5pPr algn="l" rtl="0" eaLnBrk="0" fontAlgn="base" hangingPunct="0">
        <a:lnSpc>
          <a:spcPct val="99000"/>
        </a:lnSpc>
        <a:spcBef>
          <a:spcPct val="0"/>
        </a:spcBef>
        <a:spcAft>
          <a:spcPct val="0"/>
        </a:spcAft>
        <a:defRPr sz="4248" b="1">
          <a:solidFill>
            <a:srgbClr val="CF142B"/>
          </a:solidFill>
          <a:latin typeface="Toyota Display" charset="0"/>
          <a:ea typeface="MS PGothic" pitchFamily="34" charset="-128"/>
          <a:cs typeface="ＭＳ Ｐゴシック" pitchFamily="32" charset="-128"/>
        </a:defRPr>
      </a:lvl5pPr>
      <a:lvl6pPr marL="543972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6pPr>
      <a:lvl7pPr marL="1087942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7pPr>
      <a:lvl8pPr marL="1631912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8pPr>
      <a:lvl9pPr marL="2175882" algn="l" rtl="0" fontAlgn="base">
        <a:lnSpc>
          <a:spcPct val="99000"/>
        </a:lnSpc>
        <a:spcBef>
          <a:spcPct val="0"/>
        </a:spcBef>
        <a:spcAft>
          <a:spcPct val="0"/>
        </a:spcAft>
        <a:defRPr sz="3832" b="1">
          <a:solidFill>
            <a:srgbClr val="CF142B"/>
          </a:solidFill>
          <a:latin typeface="Toyota Display" charset="0"/>
          <a:ea typeface="ＭＳ Ｐゴシック" charset="0"/>
        </a:defRPr>
      </a:lvl9pPr>
    </p:titleStyle>
    <p:bodyStyle>
      <a:lvl1pPr marL="540813" indent="-540813" algn="l" rtl="0" eaLnBrk="0" fontAlgn="base" hangingPunct="0">
        <a:spcBef>
          <a:spcPct val="0"/>
        </a:spcBef>
        <a:spcAft>
          <a:spcPct val="0"/>
        </a:spcAft>
        <a:buFont typeface="Toyota Display" pitchFamily="2" charset="0"/>
        <a:buChar char="—"/>
        <a:defRPr sz="2833" b="1">
          <a:solidFill>
            <a:srgbClr val="4D4F53"/>
          </a:solidFill>
          <a:latin typeface="+mn-lt"/>
          <a:ea typeface="MS PGothic" pitchFamily="34" charset="-128"/>
          <a:cs typeface="ＭＳ Ｐゴシック" pitchFamily="32" charset="-128"/>
        </a:defRPr>
      </a:lvl1pPr>
      <a:lvl2pPr marL="859485" indent="-318670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Text" pitchFamily="34" charset="0"/>
        <a:buChar char="—"/>
        <a:defRPr sz="1582">
          <a:solidFill>
            <a:srgbClr val="000000"/>
          </a:solidFill>
          <a:latin typeface="+mn-lt"/>
          <a:ea typeface="MS PGothic" pitchFamily="34" charset="-128"/>
          <a:cs typeface="ＭＳ Ｐゴシック" pitchFamily="50" charset="-128"/>
        </a:defRPr>
      </a:lvl2pPr>
      <a:lvl3pPr marL="1184766" indent="-321315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Display" pitchFamily="2" charset="0"/>
        <a:buChar char="—"/>
        <a:defRPr sz="1582">
          <a:solidFill>
            <a:srgbClr val="000000"/>
          </a:solidFill>
          <a:latin typeface="+mn-lt"/>
          <a:ea typeface="MS PGothic" pitchFamily="34" charset="-128"/>
          <a:cs typeface="ＭＳ Ｐゴシック" pitchFamily="50" charset="-128"/>
        </a:defRPr>
      </a:lvl3pPr>
      <a:lvl4pPr marL="1494181" indent="-309414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Display" pitchFamily="2" charset="0"/>
        <a:buChar char="—"/>
        <a:defRPr sz="1582">
          <a:solidFill>
            <a:srgbClr val="000000"/>
          </a:solidFill>
          <a:latin typeface="+mn-lt"/>
          <a:ea typeface="MS PGothic" pitchFamily="34" charset="-128"/>
          <a:cs typeface="ＭＳ Ｐゴシック" pitchFamily="50" charset="-128"/>
        </a:defRPr>
      </a:lvl4pPr>
      <a:lvl5pPr marL="1819461" indent="-323960" algn="l" rtl="0" eaLnBrk="0" fontAlgn="base" hangingPunct="0">
        <a:lnSpc>
          <a:spcPct val="109000"/>
        </a:lnSpc>
        <a:spcBef>
          <a:spcPct val="0"/>
        </a:spcBef>
        <a:spcAft>
          <a:spcPct val="0"/>
        </a:spcAft>
        <a:buFont typeface="Toyota Display" pitchFamily="2" charset="0"/>
        <a:buChar char="—"/>
        <a:defRPr sz="1582">
          <a:solidFill>
            <a:srgbClr val="000000"/>
          </a:solidFill>
          <a:latin typeface="+mn-lt"/>
          <a:ea typeface="MS PGothic" pitchFamily="34" charset="-128"/>
          <a:cs typeface="ＭＳ Ｐゴシック" pitchFamily="50" charset="-128"/>
        </a:defRPr>
      </a:lvl5pPr>
      <a:lvl6pPr marL="2362872" indent="-321092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6pPr>
      <a:lvl7pPr marL="2906846" indent="-321092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7pPr>
      <a:lvl8pPr marL="3450814" indent="-321092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8pPr>
      <a:lvl9pPr marL="3994784" indent="-321092" algn="l" rtl="0" fontAlgn="base">
        <a:lnSpc>
          <a:spcPct val="109000"/>
        </a:lnSpc>
        <a:spcBef>
          <a:spcPct val="0"/>
        </a:spcBef>
        <a:spcAft>
          <a:spcPct val="0"/>
        </a:spcAft>
        <a:buFont typeface="Toyota Display" charset="0"/>
        <a:buChar char="—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543972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1pPr>
      <a:lvl2pPr marL="543972" algn="l" defTabSz="543972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2" algn="l" defTabSz="543972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2" algn="l" defTabSz="543972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543972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3" algn="l" defTabSz="543972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4" algn="l" defTabSz="543972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3" algn="l" defTabSz="543972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6" algn="l" defTabSz="543972" rtl="0" eaLnBrk="1" latinLnBrk="0" hangingPunct="1">
        <a:defRPr sz="2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10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1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jp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1.xml"/><Relationship Id="rId5" Type="http://schemas.openxmlformats.org/officeDocument/2006/relationships/chart" Target="../charts/chart1.xml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jp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1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ved=2ahUKEwjL9r337_3kAhWIalAKHahPCzIQjRx6BAgBEAQ&amp;url=https://www.freepik.com/free-icon/smartphone_773805.htm&amp;psig=AOvVaw0GtOj2oTzZOMtW1bXDxbmW&amp;ust=1570115964613058" TargetMode="External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68.png"/><Relationship Id="rId11" Type="http://schemas.microsoft.com/office/2007/relationships/hdphoto" Target="../media/hdphoto2.wdp"/><Relationship Id="rId5" Type="http://schemas.openxmlformats.org/officeDocument/2006/relationships/image" Target="../media/image67.png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microsoft.com/office/2007/relationships/hdphoto" Target="../media/hdphoto3.wdp"/><Relationship Id="rId4" Type="http://schemas.openxmlformats.org/officeDocument/2006/relationships/hyperlink" Target="https://www.google.com/url?sa=i&amp;rct=j&amp;q=&amp;esrc=s&amp;source=images&amp;cd=&amp;ved=2ahUKEwjSjsGu8P3kAhULaFAKHWQVCgEQjRx6BAgBEAQ&amp;url=https://thenounproject.com/term/parking-assist/1353188/&amp;psig=AOvVaw3Tu9QdYVjGgi5XryJVRAp0&amp;ust=1570116054469041" TargetMode="External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50903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820348-14DA-4FAA-A92A-26B9137C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Új, nagy teljesítményű motor</a:t>
            </a: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DAC3C8-3135-4C08-948A-A6A1B6D165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2.8L </a:t>
            </a:r>
            <a:r>
              <a:rPr lang="hu-HU" dirty="0"/>
              <a:t>204LE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43" y="2176855"/>
            <a:ext cx="1695450" cy="14624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ADF49B-1C1B-4D8C-9144-41BC627ACA87}"/>
              </a:ext>
            </a:extLst>
          </p:cNvPr>
          <p:cNvSpPr/>
          <p:nvPr/>
        </p:nvSpPr>
        <p:spPr>
          <a:xfrm>
            <a:off x="9060396" y="4057650"/>
            <a:ext cx="2088000" cy="208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Stop &amp; Start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7992BC-87B8-41F4-802A-344DA473849B}"/>
              </a:ext>
            </a:extLst>
          </p:cNvPr>
          <p:cNvSpPr/>
          <p:nvPr/>
        </p:nvSpPr>
        <p:spPr>
          <a:xfrm>
            <a:off x="2065719" y="4057650"/>
            <a:ext cx="2088000" cy="208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M/T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A/T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7992BC-87B8-41F4-802A-344DA473849B}"/>
              </a:ext>
            </a:extLst>
          </p:cNvPr>
          <p:cNvSpPr/>
          <p:nvPr/>
        </p:nvSpPr>
        <p:spPr>
          <a:xfrm>
            <a:off x="4397278" y="4057650"/>
            <a:ext cx="2088000" cy="208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Duplakabin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Active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 szereltségtől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0310" y="2726895"/>
            <a:ext cx="8720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Új szegmens érhető el: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Leisure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 </a:t>
            </a:r>
            <a:r>
              <a:rPr lang="hu-HU" sz="2000" dirty="0">
                <a:solidFill>
                  <a:srgbClr val="FFFFFF"/>
                </a:solidFill>
                <a:latin typeface="Toyota Display"/>
              </a:rPr>
              <a:t>szereltség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 nagy teljesítményű motorral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977457" y="3189250"/>
            <a:ext cx="9170939" cy="0"/>
          </a:xfrm>
          <a:prstGeom prst="line">
            <a:avLst/>
          </a:prstGeom>
          <a:ln w="19050" cmpd="sng">
            <a:solidFill>
              <a:schemeClr val="tx2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36077" y="3569677"/>
            <a:ext cx="356662" cy="487973"/>
          </a:xfrm>
          <a:prstGeom prst="line">
            <a:avLst/>
          </a:prstGeom>
          <a:ln w="19050" cmpd="sng">
            <a:solidFill>
              <a:schemeClr val="tx2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92739" y="4057650"/>
            <a:ext cx="0" cy="2088000"/>
          </a:xfrm>
          <a:prstGeom prst="line">
            <a:avLst/>
          </a:prstGeom>
          <a:ln w="19050" cmpd="sng">
            <a:solidFill>
              <a:schemeClr val="tx2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97992BC-87B8-41F4-802A-344DA473849B}"/>
              </a:ext>
            </a:extLst>
          </p:cNvPr>
          <p:cNvSpPr/>
          <p:nvPr/>
        </p:nvSpPr>
        <p:spPr>
          <a:xfrm>
            <a:off x="6728837" y="4057650"/>
            <a:ext cx="2088000" cy="2088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4x4</a:t>
            </a:r>
          </a:p>
        </p:txBody>
      </p:sp>
    </p:spTree>
    <p:extLst>
      <p:ext uri="{BB962C8B-B14F-4D97-AF65-F5344CB8AC3E}">
        <p14:creationId xmlns:p14="http://schemas.microsoft.com/office/powerpoint/2010/main" val="37875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bridge over a body of water&#10;&#10;Description automatically generated">
            <a:extLst>
              <a:ext uri="{FF2B5EF4-FFF2-40B4-BE49-F238E27FC236}">
                <a16:creationId xmlns:a16="http://schemas.microsoft.com/office/drawing/2014/main" id="{F155BD57-5260-48D1-AB47-749AD7384D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2000" cy="2130813"/>
          </a:xfr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5DA836C-3AD1-44D2-9774-88A432A16F22}"/>
              </a:ext>
            </a:extLst>
          </p:cNvPr>
          <p:cNvSpPr/>
          <p:nvPr/>
        </p:nvSpPr>
        <p:spPr>
          <a:xfrm>
            <a:off x="-11120" y="0"/>
            <a:ext cx="12214239" cy="2130814"/>
          </a:xfrm>
          <a:prstGeom prst="rect">
            <a:avLst/>
          </a:prstGeom>
          <a:solidFill>
            <a:srgbClr val="292D34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2A55F375-FCCD-4DE0-989F-29DBED18D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Motorok összehasonlítása</a:t>
            </a:r>
            <a:endParaRPr lang="en-US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ADF49B-1C1B-4D8C-9144-41BC627ACA87}"/>
              </a:ext>
            </a:extLst>
          </p:cNvPr>
          <p:cNvSpPr/>
          <p:nvPr/>
        </p:nvSpPr>
        <p:spPr>
          <a:xfrm>
            <a:off x="3466502" y="4963389"/>
            <a:ext cx="1412215" cy="1371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204 </a:t>
            </a:r>
            <a:r>
              <a:rPr lang="hu-HU" sz="2400" dirty="0">
                <a:solidFill>
                  <a:prstClr val="white"/>
                </a:solidFill>
                <a:latin typeface="Toyota Display"/>
              </a:rPr>
              <a:t>LE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395F80-AB0D-4AD1-800E-B50EDC6CFD31}"/>
              </a:ext>
            </a:extLst>
          </p:cNvPr>
          <p:cNvSpPr/>
          <p:nvPr/>
        </p:nvSpPr>
        <p:spPr>
          <a:xfrm>
            <a:off x="6970744" y="4963389"/>
            <a:ext cx="1412215" cy="1371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10.0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mp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7992BC-87B8-41F4-802A-344DA473849B}"/>
              </a:ext>
            </a:extLst>
          </p:cNvPr>
          <p:cNvSpPr/>
          <p:nvPr/>
        </p:nvSpPr>
        <p:spPr>
          <a:xfrm>
            <a:off x="5218623" y="4963389"/>
            <a:ext cx="1412215" cy="1371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500 Nm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ADF49B-1C1B-4D8C-9144-41BC627ACA87}"/>
              </a:ext>
            </a:extLst>
          </p:cNvPr>
          <p:cNvSpPr/>
          <p:nvPr/>
        </p:nvSpPr>
        <p:spPr>
          <a:xfrm>
            <a:off x="3466502" y="2783684"/>
            <a:ext cx="1412215" cy="13716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 w="127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150 </a:t>
            </a:r>
            <a:r>
              <a:rPr lang="hu-HU" sz="2400" dirty="0">
                <a:solidFill>
                  <a:prstClr val="white"/>
                </a:solidFill>
                <a:latin typeface="Toyota Display"/>
              </a:rPr>
              <a:t>LE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0395F80-AB0D-4AD1-800E-B50EDC6CFD31}"/>
              </a:ext>
            </a:extLst>
          </p:cNvPr>
          <p:cNvSpPr/>
          <p:nvPr/>
        </p:nvSpPr>
        <p:spPr>
          <a:xfrm>
            <a:off x="6970744" y="2783684"/>
            <a:ext cx="1412215" cy="13716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 w="127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12.8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mp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97992BC-87B8-41F4-802A-344DA473849B}"/>
              </a:ext>
            </a:extLst>
          </p:cNvPr>
          <p:cNvSpPr/>
          <p:nvPr/>
        </p:nvSpPr>
        <p:spPr>
          <a:xfrm>
            <a:off x="5218623" y="2783684"/>
            <a:ext cx="1412215" cy="13716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 w="127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400 Nm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8546" y="2924092"/>
            <a:ext cx="149963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Alacsony t. motor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(A/T 4x4)</a:t>
            </a:r>
          </a:p>
        </p:txBody>
      </p:sp>
      <p:sp>
        <p:nvSpPr>
          <p:cNvPr id="33" name="Down Arrow 32"/>
          <p:cNvSpPr/>
          <p:nvPr/>
        </p:nvSpPr>
        <p:spPr>
          <a:xfrm>
            <a:off x="3594162" y="4229155"/>
            <a:ext cx="319647" cy="640080"/>
          </a:xfrm>
          <a:prstGeom prst="downArrow">
            <a:avLst/>
          </a:prstGeom>
          <a:pattFill prst="lgGrid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47" name="Down Arrow 46"/>
          <p:cNvSpPr/>
          <p:nvPr/>
        </p:nvSpPr>
        <p:spPr>
          <a:xfrm>
            <a:off x="5336826" y="4223413"/>
            <a:ext cx="319647" cy="640080"/>
          </a:xfrm>
          <a:prstGeom prst="downArrow">
            <a:avLst/>
          </a:prstGeom>
          <a:pattFill prst="lgGrid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48" name="Down Arrow 47"/>
          <p:cNvSpPr/>
          <p:nvPr/>
        </p:nvSpPr>
        <p:spPr>
          <a:xfrm>
            <a:off x="7079490" y="4223258"/>
            <a:ext cx="319647" cy="640080"/>
          </a:xfrm>
          <a:prstGeom prst="downArrow">
            <a:avLst/>
          </a:prstGeom>
          <a:pattFill prst="lgGrid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55131" y="4301789"/>
            <a:ext cx="1032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+ 54 </a:t>
            </a:r>
            <a:r>
              <a:rPr lang="hu-HU" sz="1400" dirty="0">
                <a:solidFill>
                  <a:srgbClr val="FFFFFF"/>
                </a:solidFill>
                <a:latin typeface="Toyota Display"/>
              </a:rPr>
              <a:t>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/ 40kW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62877" y="4394122"/>
            <a:ext cx="1166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+ 100 Nm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358369" y="4388633"/>
            <a:ext cx="1212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- 2.8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mp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8545" y="5009679"/>
            <a:ext cx="149963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Nagy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t. motor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(A/T 4x4)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ADF49B-1C1B-4D8C-9144-41BC627ACA87}"/>
              </a:ext>
            </a:extLst>
          </p:cNvPr>
          <p:cNvSpPr/>
          <p:nvPr/>
        </p:nvSpPr>
        <p:spPr>
          <a:xfrm>
            <a:off x="1714381" y="4963389"/>
            <a:ext cx="1412215" cy="1371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2.8 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ADF49B-1C1B-4D8C-9144-41BC627ACA87}"/>
              </a:ext>
            </a:extLst>
          </p:cNvPr>
          <p:cNvSpPr/>
          <p:nvPr/>
        </p:nvSpPr>
        <p:spPr>
          <a:xfrm>
            <a:off x="1714381" y="2783684"/>
            <a:ext cx="1412215" cy="13716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 w="127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2.4 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52" name="Down Arrow 51"/>
          <p:cNvSpPr/>
          <p:nvPr/>
        </p:nvSpPr>
        <p:spPr>
          <a:xfrm>
            <a:off x="1851498" y="4209347"/>
            <a:ext cx="319647" cy="640080"/>
          </a:xfrm>
          <a:prstGeom prst="downArrow">
            <a:avLst/>
          </a:prstGeom>
          <a:pattFill prst="lgGrid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77344" y="4373060"/>
            <a:ext cx="917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+ 0.4 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0395F80-AB0D-4AD1-800E-B50EDC6CFD31}"/>
              </a:ext>
            </a:extLst>
          </p:cNvPr>
          <p:cNvSpPr/>
          <p:nvPr/>
        </p:nvSpPr>
        <p:spPr>
          <a:xfrm>
            <a:off x="8722865" y="4963389"/>
            <a:ext cx="1412215" cy="1371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204 g/km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0395F80-AB0D-4AD1-800E-B50EDC6CFD31}"/>
              </a:ext>
            </a:extLst>
          </p:cNvPr>
          <p:cNvSpPr/>
          <p:nvPr/>
        </p:nvSpPr>
        <p:spPr>
          <a:xfrm>
            <a:off x="8722865" y="2783684"/>
            <a:ext cx="1412215" cy="1371600"/>
          </a:xfrm>
          <a:prstGeom prst="rect">
            <a:avLst/>
          </a:prstGeom>
          <a:solidFill>
            <a:schemeClr val="bg1">
              <a:lumMod val="75000"/>
              <a:lumOff val="25000"/>
              <a:alpha val="50000"/>
            </a:schemeClr>
          </a:solidFill>
          <a:ln w="127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183 g/km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59" name="Down Arrow 58"/>
          <p:cNvSpPr/>
          <p:nvPr/>
        </p:nvSpPr>
        <p:spPr>
          <a:xfrm>
            <a:off x="8822154" y="4223258"/>
            <a:ext cx="319647" cy="640080"/>
          </a:xfrm>
          <a:prstGeom prst="downArrow">
            <a:avLst/>
          </a:prstGeom>
          <a:pattFill prst="lgGrid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67319" y="4379918"/>
            <a:ext cx="1157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+ 21 g/km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9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203F58C-9AA7-45A2-A4FC-114625E856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cxnSp>
        <p:nvCxnSpPr>
          <p:cNvPr id="16" name="Straight Arrow Connector 15"/>
          <p:cNvCxnSpPr>
            <a:cxnSpLocks/>
            <a:endCxn id="18" idx="2"/>
          </p:cNvCxnSpPr>
          <p:nvPr/>
        </p:nvCxnSpPr>
        <p:spPr>
          <a:xfrm flipV="1">
            <a:off x="3341055" y="3778390"/>
            <a:ext cx="6599" cy="713604"/>
          </a:xfrm>
          <a:prstGeom prst="straightConnector1">
            <a:avLst/>
          </a:prstGeom>
          <a:ln w="3810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71501"/>
            <a:ext cx="9883153" cy="800100"/>
          </a:xfrm>
        </p:spPr>
        <p:txBody>
          <a:bodyPr/>
          <a:lstStyle/>
          <a:p>
            <a:r>
              <a:rPr lang="hu-HU" b="1" dirty="0"/>
              <a:t>Felszereltségi szintek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16382" y="5887830"/>
            <a:ext cx="301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oyota Display"/>
              </a:rPr>
              <a:t>Workhorse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oyota Display"/>
            </a:endParaRP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3450384" y="2407178"/>
            <a:ext cx="1389971" cy="1170909"/>
          </a:xfrm>
          <a:prstGeom prst="straightConnector1">
            <a:avLst/>
          </a:prstGeom>
          <a:ln w="3810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H="1" flipV="1">
            <a:off x="1997765" y="2763078"/>
            <a:ext cx="1349889" cy="815009"/>
          </a:xfrm>
          <a:prstGeom prst="straightConnector1">
            <a:avLst/>
          </a:prstGeom>
          <a:ln w="3810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14" idx="0"/>
            <a:endCxn id="17" idx="2"/>
          </p:cNvCxnSpPr>
          <p:nvPr/>
        </p:nvCxnSpPr>
        <p:spPr>
          <a:xfrm flipV="1">
            <a:off x="3347654" y="4724621"/>
            <a:ext cx="0" cy="485431"/>
          </a:xfrm>
          <a:prstGeom prst="straightConnector1">
            <a:avLst/>
          </a:prstGeom>
          <a:ln w="3810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24694" y="5210052"/>
            <a:ext cx="1645920" cy="461665"/>
          </a:xfrm>
          <a:prstGeom prst="rect">
            <a:avLst/>
          </a:prstGeom>
          <a:solidFill>
            <a:srgbClr val="1C1C1C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err="1">
                <a:solidFill>
                  <a:srgbClr val="FFFFFF"/>
                </a:solidFill>
                <a:latin typeface="Toyota Display"/>
              </a:rPr>
              <a:t>Live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24694" y="4263821"/>
            <a:ext cx="1645920" cy="460800"/>
          </a:xfrm>
          <a:prstGeom prst="rect">
            <a:avLst/>
          </a:prstGeom>
          <a:solidFill>
            <a:srgbClr val="1C1C1C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Active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24694" y="3316725"/>
            <a:ext cx="1645920" cy="461665"/>
          </a:xfrm>
          <a:prstGeom prst="rect">
            <a:avLst/>
          </a:prstGeom>
          <a:solidFill>
            <a:srgbClr val="1C1C1C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Executive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4908" y="2139042"/>
            <a:ext cx="1645920" cy="830997"/>
          </a:xfrm>
          <a:prstGeom prst="rect">
            <a:avLst/>
          </a:prstGeom>
          <a:solidFill>
            <a:srgbClr val="1C1C1C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Executive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Leather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0147" y="2139041"/>
            <a:ext cx="1580724" cy="461665"/>
          </a:xfrm>
          <a:prstGeom prst="rect">
            <a:avLst/>
          </a:prstGeom>
          <a:solidFill>
            <a:srgbClr val="1C1C1C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Invincible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16382" y="1656977"/>
            <a:ext cx="301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oyota Display"/>
                <a:ea typeface="+mn-ea"/>
                <a:cs typeface="+mn-cs"/>
              </a:rPr>
              <a:t>Leisure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AEA50AE-0243-49F0-B787-1DD0C7E802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018" y="194528"/>
            <a:ext cx="4282453" cy="3027504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2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Live</a:t>
            </a:r>
            <a:r>
              <a:rPr lang="hu-HU" b="1" dirty="0"/>
              <a:t> szereltség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723" y="3321587"/>
            <a:ext cx="4651138" cy="32881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C6FE61-2155-408C-B814-BF1D197F13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628" y="3429000"/>
            <a:ext cx="5028390" cy="3554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87" y="729858"/>
            <a:ext cx="5028390" cy="35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4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974FCD-0EE8-42E9-AD4A-2E44232E7A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1048" y="210038"/>
            <a:ext cx="4277160" cy="3023761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21FA5-E15C-4A40-AD7E-1A915820D8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172" y="3300211"/>
            <a:ext cx="4442689" cy="3140784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5BE37-FD81-4269-A12C-280161C190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628" y="3429001"/>
            <a:ext cx="5028391" cy="3554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AD2320-D618-49C2-A9E8-BBEB85FCAB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1" y="729858"/>
            <a:ext cx="5285410" cy="3736550"/>
          </a:xfrm>
          <a:prstGeom prst="rect">
            <a:avLst/>
          </a:prstGeom>
        </p:spPr>
      </p:pic>
      <p:sp>
        <p:nvSpPr>
          <p:cNvPr id="42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Active</a:t>
            </a:r>
            <a:r>
              <a:rPr lang="hu-HU" b="1" dirty="0"/>
              <a:t> szereltség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503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BC2A31-DD45-48C1-B9AF-D5F0690579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170" y="210038"/>
            <a:ext cx="4277160" cy="3023761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3C43F6-EA70-41A5-B279-ED5E3DF9F1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935" y="3429000"/>
            <a:ext cx="4277161" cy="3023762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8811FD-5FC1-4824-B377-40B346E08D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628" y="3392156"/>
            <a:ext cx="5118632" cy="3618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31685F-3244-49D6-9C91-F0EE91DEC4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81" y="729858"/>
            <a:ext cx="5285410" cy="3736550"/>
          </a:xfrm>
          <a:prstGeom prst="rect">
            <a:avLst/>
          </a:prstGeom>
        </p:spPr>
      </p:pic>
      <p:sp>
        <p:nvSpPr>
          <p:cNvPr id="42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Executive</a:t>
            </a:r>
            <a:r>
              <a:rPr lang="hu-HU" b="1" dirty="0"/>
              <a:t> szereltség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021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198709" y="4691951"/>
            <a:ext cx="10993291" cy="0"/>
          </a:xfrm>
          <a:prstGeom prst="line">
            <a:avLst/>
          </a:prstGeom>
          <a:ln w="25400" cmpd="sng">
            <a:solidFill>
              <a:schemeClr val="accent1"/>
            </a:solidFill>
            <a:prstDash val="solid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 txBox="1">
            <a:spLocks/>
          </p:cNvSpPr>
          <p:nvPr/>
        </p:nvSpPr>
        <p:spPr>
          <a:xfrm>
            <a:off x="1198708" y="3306313"/>
            <a:ext cx="5202092" cy="1324145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8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oyota Display" panose="02000503000000020003" pitchFamily="2" charset="0"/>
                <a:ea typeface="Roboto Condensed bold" panose="02000000000000000000" pitchFamily="2" charset="0"/>
                <a:cs typeface="Roboto Condensed bold" panose="02000000000000000000" pitchFamily="2" charset="0"/>
              </a:rPr>
              <a:t>INVINCIBLE</a:t>
            </a:r>
            <a:endParaRPr kumimoji="0" lang="en-US" sz="48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oyota Display" panose="02000503000000020003" pitchFamily="2" charset="0"/>
              <a:ea typeface="Roboto Condensed bold" panose="02000000000000000000" pitchFamily="2" charset="0"/>
              <a:cs typeface="Roboto Condensed bold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800" dirty="0">
                <a:solidFill>
                  <a:schemeClr val="tx1"/>
                </a:solidFill>
                <a:latin typeface="Toyota Display" panose="02000503000000020003" pitchFamily="2" charset="0"/>
                <a:ea typeface="Roboto Condensed bold" panose="02000000000000000000" pitchFamily="2" charset="0"/>
                <a:cs typeface="Roboto Condensed bold" panose="02000000000000000000" pitchFamily="2" charset="0"/>
              </a:rPr>
              <a:t>SZERELTSÉG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oyota Display" panose="02000503000000020003" pitchFamily="2" charset="0"/>
              <a:ea typeface="Roboto Condensed bold" panose="02000000000000000000" pitchFamily="2" charset="0"/>
              <a:cs typeface="Roboto Condensed bold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9581" y="296521"/>
            <a:ext cx="7042419" cy="6019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737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DAE0AB-6AD7-4DD3-AB27-7DE2841B3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935" y="3486870"/>
            <a:ext cx="4277160" cy="3023762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AE1625-D071-41D2-8F78-31C3912524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170" y="210037"/>
            <a:ext cx="4277160" cy="3023762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86322-B199-49AF-B50A-DB2A434A5F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260" y="3470527"/>
            <a:ext cx="5046506" cy="3567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C31476-FA12-4A66-BD6B-1801B8FE6C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5" y="671777"/>
            <a:ext cx="5213836" cy="3685950"/>
          </a:xfrm>
          <a:prstGeom prst="rect">
            <a:avLst/>
          </a:prstGeom>
        </p:spPr>
      </p:pic>
      <p:sp>
        <p:nvSpPr>
          <p:cNvPr id="42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Invincible</a:t>
            </a:r>
            <a:r>
              <a:rPr lang="hu-HU" b="1" dirty="0"/>
              <a:t> szereltség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322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236DF16-DB9C-4702-833F-78FDEDAF090E}"/>
              </a:ext>
            </a:extLst>
          </p:cNvPr>
          <p:cNvGrpSpPr/>
          <p:nvPr/>
        </p:nvGrpSpPr>
        <p:grpSpPr>
          <a:xfrm>
            <a:off x="1170626" y="0"/>
            <a:ext cx="9772444" cy="6858000"/>
            <a:chOff x="2476912" y="0"/>
            <a:chExt cx="9772444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8603" y="0"/>
              <a:ext cx="9700753" cy="68580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4220EB6-DBEA-4F6B-AB34-4C03D69B4FC0}"/>
                </a:ext>
              </a:extLst>
            </p:cNvPr>
            <p:cNvSpPr/>
            <p:nvPr/>
          </p:nvSpPr>
          <p:spPr>
            <a:xfrm flipH="1">
              <a:off x="2476912" y="0"/>
              <a:ext cx="806842" cy="68580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Text"/>
                <a:ea typeface="+mn-ea"/>
                <a:cs typeface="+mn-cs"/>
              </a:endParaRPr>
            </a:p>
          </p:txBody>
        </p:sp>
      </p:grpSp>
      <p:cxnSp>
        <p:nvCxnSpPr>
          <p:cNvPr id="11" name="Elbow Connector 10"/>
          <p:cNvCxnSpPr>
            <a:cxnSpLocks/>
          </p:cNvCxnSpPr>
          <p:nvPr/>
        </p:nvCxnSpPr>
        <p:spPr>
          <a:xfrm rot="5400000">
            <a:off x="8493226" y="2741922"/>
            <a:ext cx="1600898" cy="3258"/>
          </a:xfrm>
          <a:prstGeom prst="bentConnector3">
            <a:avLst/>
          </a:prstGeom>
          <a:ln w="38100" cmpd="sng">
            <a:solidFill>
              <a:schemeClr val="accent1"/>
            </a:solidFill>
            <a:prstDash val="solid"/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949222" y="3852567"/>
            <a:ext cx="3053749" cy="7800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>
                <a:solidFill>
                  <a:srgbClr val="FFFFFF"/>
                </a:solidFill>
                <a:latin typeface="Toyota Display" panose="02000503000000020003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Invincible</a:t>
            </a:r>
            <a:endParaRPr lang="hu-HU" dirty="0">
              <a:solidFill>
                <a:srgbClr val="FFFFFF"/>
              </a:solidFill>
              <a:latin typeface="Toyota Display" panose="02000503000000020003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srgbClr val="FFFFFF"/>
                </a:solidFill>
                <a:latin typeface="Toyota Display" panose="02000503000000020003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egyedi műszerfal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 panose="02000503000000020003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grpSp>
        <p:nvGrpSpPr>
          <p:cNvPr id="17" name="Group 35"/>
          <p:cNvGrpSpPr>
            <a:grpSpLocks/>
          </p:cNvGrpSpPr>
          <p:nvPr/>
        </p:nvGrpSpPr>
        <p:grpSpPr bwMode="auto">
          <a:xfrm>
            <a:off x="7603547" y="3942959"/>
            <a:ext cx="1219721" cy="604838"/>
            <a:chOff x="5431394" y="5648983"/>
            <a:chExt cx="1160522" cy="873002"/>
          </a:xfrm>
        </p:grpSpPr>
        <p:pic>
          <p:nvPicPr>
            <p:cNvPr id="18" name="Picture 2" descr="Y:\Z-RD_Group\645B\MLM Ideas\645B Interior\DR#4 Materials\sampleplateA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31394" y="6208382"/>
              <a:ext cx="1160522" cy="313603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Y:\Z-RD_Group\645B\MLM Ideas\645B Interior\DR#5 (Narrow down to 2) Materials\sampleplate C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31394" y="5648983"/>
              <a:ext cx="1160522" cy="641576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Elbow Connector 19"/>
          <p:cNvCxnSpPr>
            <a:cxnSpLocks/>
          </p:cNvCxnSpPr>
          <p:nvPr/>
        </p:nvCxnSpPr>
        <p:spPr>
          <a:xfrm rot="10800000" flipV="1">
            <a:off x="2282538" y="4245378"/>
            <a:ext cx="1443500" cy="229044"/>
          </a:xfrm>
          <a:prstGeom prst="bentConnector3">
            <a:avLst>
              <a:gd name="adj1" fmla="val -1041"/>
            </a:avLst>
          </a:prstGeom>
          <a:ln w="38100" cmpd="sng">
            <a:solidFill>
              <a:schemeClr val="accent1"/>
            </a:solidFill>
            <a:prstDash val="solid"/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4694" y="4229199"/>
            <a:ext cx="2663873" cy="4199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 panose="02000503000000020003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Fekete elemek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 panose="02000503000000020003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cxnSp>
        <p:nvCxnSpPr>
          <p:cNvPr id="23" name="Elbow Connector 22"/>
          <p:cNvCxnSpPr>
            <a:cxnSpLocks/>
          </p:cNvCxnSpPr>
          <p:nvPr/>
        </p:nvCxnSpPr>
        <p:spPr>
          <a:xfrm rot="10800000">
            <a:off x="3726040" y="4465714"/>
            <a:ext cx="2883767" cy="1116481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1"/>
            </a:solidFill>
            <a:prstDash val="solid"/>
            <a:round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cxnSpLocks/>
          </p:cNvCxnSpPr>
          <p:nvPr/>
        </p:nvCxnSpPr>
        <p:spPr>
          <a:xfrm rot="10800000" flipV="1">
            <a:off x="1574047" y="2220684"/>
            <a:ext cx="1158254" cy="929131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accent1"/>
            </a:solidFill>
            <a:prstDash val="solid"/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0630" y="2768270"/>
            <a:ext cx="2062543" cy="7800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 panose="02000503000000020003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Inbvincible</a:t>
            </a:r>
            <a:endParaRPr lang="hu-HU" dirty="0">
              <a:solidFill>
                <a:srgbClr val="FFFFFF"/>
              </a:solidFill>
              <a:latin typeface="Toyota Display" panose="02000503000000020003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 panose="02000503000000020003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műszercsoport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 panose="02000503000000020003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25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 txBox="1">
            <a:spLocks/>
          </p:cNvSpPr>
          <p:nvPr/>
        </p:nvSpPr>
        <p:spPr>
          <a:xfrm>
            <a:off x="495299" y="244005"/>
            <a:ext cx="9883153" cy="8001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Open Sans Light" panose="020B0306030504020204" pitchFamily="34" charset="0"/>
                <a:cs typeface="Open Sans Light" panose="020B0306030504020204" pitchFamily="34" charset="0"/>
              </a:rPr>
              <a:t>Invincible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Open Sans Light" panose="020B0306030504020204" pitchFamily="34" charset="0"/>
                <a:cs typeface="Open Sans Light" panose="020B0306030504020204" pitchFamily="34" charset="0"/>
              </a:rPr>
              <a:t> szereltség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8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Y:\Z-RD_Group\645B\FINAL INTERIOR\Door Illum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689"/>
            <a:ext cx="11600476" cy="686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Kék megvilágítás az ajtókon</a:t>
            </a:r>
            <a:endParaRPr lang="en-US" b="1" dirty="0"/>
          </a:p>
        </p:txBody>
      </p:sp>
      <p:cxnSp>
        <p:nvCxnSpPr>
          <p:cNvPr id="25" name="Elbow Connector 24"/>
          <p:cNvCxnSpPr>
            <a:cxnSpLocks/>
          </p:cNvCxnSpPr>
          <p:nvPr/>
        </p:nvCxnSpPr>
        <p:spPr>
          <a:xfrm rot="16200000" flipH="1">
            <a:off x="8572362" y="3051702"/>
            <a:ext cx="1145652" cy="962824"/>
          </a:xfrm>
          <a:prstGeom prst="bentConnector3">
            <a:avLst/>
          </a:prstGeom>
          <a:ln w="38100" cmpd="sng">
            <a:solidFill>
              <a:schemeClr val="accent1"/>
            </a:solidFill>
            <a:prstDash val="solid"/>
            <a:headEnd type="none"/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27A5013-6959-458E-84AA-1720F3C64E54}"/>
              </a:ext>
            </a:extLst>
          </p:cNvPr>
          <p:cNvSpPr/>
          <p:nvPr/>
        </p:nvSpPr>
        <p:spPr>
          <a:xfrm>
            <a:off x="10793634" y="0"/>
            <a:ext cx="806842" cy="685800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36093" y="3895978"/>
            <a:ext cx="2247900" cy="4199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 panose="02000503000000020003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1. és 2. sorban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 panose="02000503000000020003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36F64770-4882-4A38-8544-A895EE619C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1995764-74D4-4F0C-817C-F646E3785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ja-JP" b="1" dirty="0" err="1"/>
              <a:t>Hilux</a:t>
            </a:r>
            <a:r>
              <a:rPr lang="hu-HU" altLang="ja-JP" b="1" dirty="0"/>
              <a:t> történelem</a:t>
            </a:r>
            <a:endParaRPr lang="en-US" altLang="ja-JP" b="1" dirty="0"/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043E2DA7-B9BC-41CE-9528-DCB1FD943608}"/>
              </a:ext>
            </a:extLst>
          </p:cNvPr>
          <p:cNvSpPr>
            <a:spLocks/>
          </p:cNvSpPr>
          <p:nvPr/>
        </p:nvSpPr>
        <p:spPr bwMode="auto">
          <a:xfrm>
            <a:off x="0" y="2685631"/>
            <a:ext cx="12192000" cy="4185068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4C150F03-6B6F-4D3B-AA39-D39756E1B1BF}"/>
              </a:ext>
            </a:extLst>
          </p:cNvPr>
          <p:cNvSpPr/>
          <p:nvPr/>
        </p:nvSpPr>
        <p:spPr>
          <a:xfrm>
            <a:off x="168801" y="3237190"/>
            <a:ext cx="1495989" cy="548640"/>
          </a:xfrm>
          <a:prstGeom prst="chevron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1968</a:t>
            </a: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6C90C440-4C90-4B59-8252-FE53085765BE}"/>
              </a:ext>
            </a:extLst>
          </p:cNvPr>
          <p:cNvSpPr/>
          <p:nvPr/>
        </p:nvSpPr>
        <p:spPr>
          <a:xfrm>
            <a:off x="1484246" y="3237190"/>
            <a:ext cx="1495989" cy="548640"/>
          </a:xfrm>
          <a:prstGeom prst="chevron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1972</a:t>
            </a:r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14ACBDC4-0E50-4B08-AC2D-67DA32627F56}"/>
              </a:ext>
            </a:extLst>
          </p:cNvPr>
          <p:cNvSpPr/>
          <p:nvPr/>
        </p:nvSpPr>
        <p:spPr>
          <a:xfrm>
            <a:off x="2771646" y="3237190"/>
            <a:ext cx="1495989" cy="548640"/>
          </a:xfrm>
          <a:prstGeom prst="chevron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1978</a:t>
            </a:r>
          </a:p>
        </p:txBody>
      </p:sp>
      <p:sp>
        <p:nvSpPr>
          <p:cNvPr id="47" name="Arrow: Chevron 46">
            <a:extLst>
              <a:ext uri="{FF2B5EF4-FFF2-40B4-BE49-F238E27FC236}">
                <a16:creationId xmlns:a16="http://schemas.microsoft.com/office/drawing/2014/main" id="{BE10F7A0-9C0F-4787-B811-DA1C1D87A498}"/>
              </a:ext>
            </a:extLst>
          </p:cNvPr>
          <p:cNvSpPr/>
          <p:nvPr/>
        </p:nvSpPr>
        <p:spPr>
          <a:xfrm>
            <a:off x="4087091" y="3237190"/>
            <a:ext cx="1495989" cy="548640"/>
          </a:xfrm>
          <a:prstGeom prst="chevron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1983</a:t>
            </a:r>
          </a:p>
        </p:txBody>
      </p:sp>
      <p:sp>
        <p:nvSpPr>
          <p:cNvPr id="33" name="Arrow: Chevron 43">
            <a:extLst>
              <a:ext uri="{FF2B5EF4-FFF2-40B4-BE49-F238E27FC236}">
                <a16:creationId xmlns:a16="http://schemas.microsoft.com/office/drawing/2014/main" id="{81F3CC06-EE00-6B4A-8661-0984D65E9370}"/>
              </a:ext>
            </a:extLst>
          </p:cNvPr>
          <p:cNvSpPr/>
          <p:nvPr/>
        </p:nvSpPr>
        <p:spPr>
          <a:xfrm>
            <a:off x="5374491" y="3249257"/>
            <a:ext cx="1495989" cy="548640"/>
          </a:xfrm>
          <a:prstGeom prst="chevron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1988</a:t>
            </a:r>
          </a:p>
        </p:txBody>
      </p:sp>
      <p:sp>
        <p:nvSpPr>
          <p:cNvPr id="36" name="Arrow: Chevron 44">
            <a:extLst>
              <a:ext uri="{FF2B5EF4-FFF2-40B4-BE49-F238E27FC236}">
                <a16:creationId xmlns:a16="http://schemas.microsoft.com/office/drawing/2014/main" id="{0A694667-07FA-D649-A4DA-6DC6EED1B089}"/>
              </a:ext>
            </a:extLst>
          </p:cNvPr>
          <p:cNvSpPr/>
          <p:nvPr/>
        </p:nvSpPr>
        <p:spPr>
          <a:xfrm>
            <a:off x="6687892" y="3249257"/>
            <a:ext cx="1495989" cy="548640"/>
          </a:xfrm>
          <a:prstGeom prst="chevron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1997</a:t>
            </a:r>
          </a:p>
        </p:txBody>
      </p:sp>
      <p:sp>
        <p:nvSpPr>
          <p:cNvPr id="37" name="Arrow: Chevron 45">
            <a:extLst>
              <a:ext uri="{FF2B5EF4-FFF2-40B4-BE49-F238E27FC236}">
                <a16:creationId xmlns:a16="http://schemas.microsoft.com/office/drawing/2014/main" id="{1FFFBB5F-F521-754D-91AE-9043712A8E42}"/>
              </a:ext>
            </a:extLst>
          </p:cNvPr>
          <p:cNvSpPr/>
          <p:nvPr/>
        </p:nvSpPr>
        <p:spPr>
          <a:xfrm>
            <a:off x="8036034" y="3249257"/>
            <a:ext cx="1495989" cy="548640"/>
          </a:xfrm>
          <a:prstGeom prst="chevron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2004</a:t>
            </a:r>
          </a:p>
        </p:txBody>
      </p:sp>
      <p:sp>
        <p:nvSpPr>
          <p:cNvPr id="40" name="Arrow: Chevron 46">
            <a:extLst>
              <a:ext uri="{FF2B5EF4-FFF2-40B4-BE49-F238E27FC236}">
                <a16:creationId xmlns:a16="http://schemas.microsoft.com/office/drawing/2014/main" id="{7887DCCE-8592-9047-91BD-0D52C13722DD}"/>
              </a:ext>
            </a:extLst>
          </p:cNvPr>
          <p:cNvSpPr/>
          <p:nvPr/>
        </p:nvSpPr>
        <p:spPr>
          <a:xfrm>
            <a:off x="9349435" y="3249257"/>
            <a:ext cx="1495989" cy="548640"/>
          </a:xfrm>
          <a:prstGeom prst="chevron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2015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E6D7D7-66DA-224E-AF6A-70C7F397AC1B}"/>
              </a:ext>
            </a:extLst>
          </p:cNvPr>
          <p:cNvSpPr txBox="1"/>
          <p:nvPr/>
        </p:nvSpPr>
        <p:spPr>
          <a:xfrm>
            <a:off x="770938" y="2763799"/>
            <a:ext cx="486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1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.</a:t>
            </a:r>
            <a:endParaRPr kumimoji="0" lang="fr-FR" sz="2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pic>
        <p:nvPicPr>
          <p:cNvPr id="48" name="Picture 1">
            <a:extLst>
              <a:ext uri="{FF2B5EF4-FFF2-40B4-BE49-F238E27FC236}">
                <a16:creationId xmlns:a16="http://schemas.microsoft.com/office/drawing/2014/main" id="{40EDC46F-65CA-8245-B318-C0FFFD09DF63}"/>
              </a:ext>
            </a:extLst>
          </p:cNvPr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55" y="4232117"/>
            <a:ext cx="1753642" cy="70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58FBC008-778E-7347-A83D-BF737FCC1901}"/>
              </a:ext>
            </a:extLst>
          </p:cNvPr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256" y="5244003"/>
            <a:ext cx="1763494" cy="72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BBD02A3A-D299-3045-BE2B-32178165D603}"/>
              </a:ext>
            </a:extLst>
          </p:cNvPr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090" y="4256631"/>
            <a:ext cx="1966872" cy="65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>
            <a:extLst>
              <a:ext uri="{FF2B5EF4-FFF2-40B4-BE49-F238E27FC236}">
                <a16:creationId xmlns:a16="http://schemas.microsoft.com/office/drawing/2014/main" id="{E021BF95-A056-1145-A010-4282A4FD2045}"/>
              </a:ext>
            </a:extLst>
          </p:cNvPr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239" y="5292999"/>
            <a:ext cx="1865692" cy="67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">
            <a:extLst>
              <a:ext uri="{FF2B5EF4-FFF2-40B4-BE49-F238E27FC236}">
                <a16:creationId xmlns:a16="http://schemas.microsoft.com/office/drawing/2014/main" id="{9C35B235-C86C-B943-916D-97354EAF7058}"/>
              </a:ext>
            </a:extLst>
          </p:cNvPr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5220" y="4214962"/>
            <a:ext cx="1854530" cy="73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6EE933D-4E02-9B44-84E4-9026F8ED4FCA}"/>
              </a:ext>
            </a:extLst>
          </p:cNvPr>
          <p:cNvSpPr txBox="1"/>
          <p:nvPr/>
        </p:nvSpPr>
        <p:spPr>
          <a:xfrm>
            <a:off x="2015006" y="2763799"/>
            <a:ext cx="487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2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.</a:t>
            </a:r>
            <a:endParaRPr kumimoji="0" lang="fr-FR" sz="2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E18E5EB-FD76-1445-8178-09EEBC0F5721}"/>
              </a:ext>
            </a:extLst>
          </p:cNvPr>
          <p:cNvSpPr txBox="1"/>
          <p:nvPr/>
        </p:nvSpPr>
        <p:spPr>
          <a:xfrm>
            <a:off x="3303066" y="2763799"/>
            <a:ext cx="469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3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.</a:t>
            </a:r>
            <a:endParaRPr kumimoji="0" lang="fr-FR" sz="2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65EDB7F-43FC-D44A-914E-4037914DCCFE}"/>
              </a:ext>
            </a:extLst>
          </p:cNvPr>
          <p:cNvSpPr txBox="1"/>
          <p:nvPr/>
        </p:nvSpPr>
        <p:spPr>
          <a:xfrm>
            <a:off x="4597162" y="2763799"/>
            <a:ext cx="510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4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.</a:t>
            </a:r>
            <a:endParaRPr kumimoji="0" lang="fr-FR" sz="2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6C29E0-0735-684C-A37B-C3C890CB9697}"/>
              </a:ext>
            </a:extLst>
          </p:cNvPr>
          <p:cNvSpPr txBox="1"/>
          <p:nvPr/>
        </p:nvSpPr>
        <p:spPr>
          <a:xfrm>
            <a:off x="5892547" y="2763799"/>
            <a:ext cx="47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5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.</a:t>
            </a:r>
            <a:endParaRPr kumimoji="0" lang="fr-FR" sz="2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5FE0B9D-E262-5645-8537-089650EF5C75}"/>
              </a:ext>
            </a:extLst>
          </p:cNvPr>
          <p:cNvSpPr txBox="1"/>
          <p:nvPr/>
        </p:nvSpPr>
        <p:spPr>
          <a:xfrm>
            <a:off x="7192744" y="2763799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6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.</a:t>
            </a:r>
            <a:endParaRPr kumimoji="0" lang="fr-FR" sz="2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DE8EB46-7428-AC4B-8D69-402460CF0F06}"/>
              </a:ext>
            </a:extLst>
          </p:cNvPr>
          <p:cNvSpPr txBox="1"/>
          <p:nvPr/>
        </p:nvSpPr>
        <p:spPr>
          <a:xfrm>
            <a:off x="8550071" y="2763799"/>
            <a:ext cx="450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7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.</a:t>
            </a:r>
            <a:endParaRPr kumimoji="0" lang="fr-FR" sz="2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B1F80A-EDE9-C44C-9220-1F7D21351137}"/>
              </a:ext>
            </a:extLst>
          </p:cNvPr>
          <p:cNvSpPr txBox="1"/>
          <p:nvPr/>
        </p:nvSpPr>
        <p:spPr>
          <a:xfrm>
            <a:off x="9851988" y="2763799"/>
            <a:ext cx="506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8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.</a:t>
            </a:r>
            <a:endParaRPr kumimoji="0" lang="fr-FR" sz="28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75B00777-9343-C04C-8A07-B28EC7A36F26}"/>
              </a:ext>
            </a:extLst>
          </p:cNvPr>
          <p:cNvPicPr>
            <a:picLocks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7518" y="5330946"/>
            <a:ext cx="1838386" cy="6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">
            <a:extLst>
              <a:ext uri="{FF2B5EF4-FFF2-40B4-BE49-F238E27FC236}">
                <a16:creationId xmlns:a16="http://schemas.microsoft.com/office/drawing/2014/main" id="{4AF36679-D93A-694D-8CBA-F697529735E3}"/>
              </a:ext>
            </a:extLst>
          </p:cNvPr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3921" y="4232117"/>
            <a:ext cx="1816188" cy="70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">
            <a:extLst>
              <a:ext uri="{FF2B5EF4-FFF2-40B4-BE49-F238E27FC236}">
                <a16:creationId xmlns:a16="http://schemas.microsoft.com/office/drawing/2014/main" id="{708B11D4-7A07-8545-ADDA-ED5DCBA25C4A}"/>
              </a:ext>
            </a:extLst>
          </p:cNvPr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5690" y="5238136"/>
            <a:ext cx="1823478" cy="74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rrow: Chevron 46">
            <a:extLst>
              <a:ext uri="{FF2B5EF4-FFF2-40B4-BE49-F238E27FC236}">
                <a16:creationId xmlns:a16="http://schemas.microsoft.com/office/drawing/2014/main" id="{7887DCCE-8592-9047-91BD-0D52C13722DD}"/>
              </a:ext>
            </a:extLst>
          </p:cNvPr>
          <p:cNvSpPr/>
          <p:nvPr/>
        </p:nvSpPr>
        <p:spPr>
          <a:xfrm>
            <a:off x="10625999" y="3249257"/>
            <a:ext cx="1268301" cy="548640"/>
          </a:xfrm>
          <a:prstGeom prst="chevron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2020</a:t>
            </a:r>
          </a:p>
        </p:txBody>
      </p:sp>
      <p:pic>
        <p:nvPicPr>
          <p:cNvPr id="35" name="Picture 1">
            <a:extLst>
              <a:ext uri="{FF2B5EF4-FFF2-40B4-BE49-F238E27FC236}">
                <a16:creationId xmlns:a16="http://schemas.microsoft.com/office/drawing/2014/main" id="{24A82A7E-E2C2-3643-B018-43FBE6DEFE54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4485" y="4233594"/>
            <a:ext cx="1823478" cy="73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07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50F9C23-B027-4FA3-A8FE-661CA2454CF9}"/>
              </a:ext>
            </a:extLst>
          </p:cNvPr>
          <p:cNvGrpSpPr/>
          <p:nvPr/>
        </p:nvGrpSpPr>
        <p:grpSpPr>
          <a:xfrm>
            <a:off x="1245624" y="0"/>
            <a:ext cx="9700752" cy="6858000"/>
            <a:chOff x="1245624" y="0"/>
            <a:chExt cx="9700752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5624" y="0"/>
              <a:ext cx="9700752" cy="68580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B322851-8FDE-43BC-A2E7-1F3EC9DB6E24}"/>
                </a:ext>
              </a:extLst>
            </p:cNvPr>
            <p:cNvSpPr/>
            <p:nvPr/>
          </p:nvSpPr>
          <p:spPr>
            <a:xfrm flipH="1">
              <a:off x="1245624" y="0"/>
              <a:ext cx="806842" cy="68580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Text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76AFF8-6B64-497F-8AE1-EAE1128609D8}"/>
                </a:ext>
              </a:extLst>
            </p:cNvPr>
            <p:cNvSpPr/>
            <p:nvPr/>
          </p:nvSpPr>
          <p:spPr>
            <a:xfrm>
              <a:off x="10139534" y="0"/>
              <a:ext cx="806842" cy="6858000"/>
            </a:xfrm>
            <a:prstGeom prst="rect">
              <a:avLst/>
            </a:prstGeom>
            <a:gradFill flip="none" rotWithShape="1">
              <a:gsLst>
                <a:gs pos="0">
                  <a:srgbClr val="000000"/>
                </a:gs>
                <a:gs pos="100000">
                  <a:srgbClr val="000000">
                    <a:alpha val="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Text"/>
                <a:ea typeface="+mn-ea"/>
                <a:cs typeface="+mn-cs"/>
              </a:endParaRPr>
            </a:p>
          </p:txBody>
        </p:sp>
      </p:grpSp>
      <p:sp>
        <p:nvSpPr>
          <p:cNvPr id="8" name="Title 41">
            <a:extLst>
              <a:ext uri="{FF2B5EF4-FFF2-40B4-BE49-F238E27FC236}">
                <a16:creationId xmlns:a16="http://schemas.microsoft.com/office/drawing/2014/main" id="{4B84DF06-C103-460A-8FF3-0DDF0E5D2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71501"/>
            <a:ext cx="9883153" cy="800100"/>
          </a:xfrm>
        </p:spPr>
        <p:txBody>
          <a:bodyPr/>
          <a:lstStyle/>
          <a:p>
            <a:r>
              <a:rPr lang="hu-HU" b="1" dirty="0"/>
              <a:t>Egyedi bőr ülésborítás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3626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Egyedi </a:t>
            </a:r>
            <a:r>
              <a:rPr lang="hu-HU" b="1" dirty="0" err="1"/>
              <a:t>Invincible</a:t>
            </a:r>
            <a:r>
              <a:rPr lang="hu-HU" b="1" dirty="0"/>
              <a:t> kulcs</a:t>
            </a:r>
            <a:endParaRPr lang="en-US" b="1" dirty="0"/>
          </a:p>
        </p:txBody>
      </p:sp>
      <p:pic>
        <p:nvPicPr>
          <p:cNvPr id="8" name="図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249929" y="2495140"/>
            <a:ext cx="5596891" cy="3375209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142" y="2453431"/>
            <a:ext cx="5605857" cy="3488088"/>
          </a:xfrm>
          <a:prstGeom prst="rect">
            <a:avLst/>
          </a:prstGeom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3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:a16="http://schemas.microsoft.com/office/drawing/2014/main" id="{5113E16F-603D-4C58-BE61-D92B56803B32}"/>
              </a:ext>
            </a:extLst>
          </p:cNvPr>
          <p:cNvSpPr/>
          <p:nvPr/>
        </p:nvSpPr>
        <p:spPr>
          <a:xfrm>
            <a:off x="6289825" y="2299520"/>
            <a:ext cx="7665732" cy="392494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bg1">
                  <a:alpha val="23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729" y="2809209"/>
            <a:ext cx="4389120" cy="3102912"/>
          </a:xfrm>
          <a:prstGeom prst="rect">
            <a:avLst/>
          </a:prstGeom>
          <a:noFill/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113E16F-603D-4C58-BE61-D92B56803B32}"/>
              </a:ext>
            </a:extLst>
          </p:cNvPr>
          <p:cNvSpPr/>
          <p:nvPr/>
        </p:nvSpPr>
        <p:spPr>
          <a:xfrm>
            <a:off x="128242" y="2304748"/>
            <a:ext cx="7665732" cy="392494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47000">
                <a:schemeClr val="bg1">
                  <a:alpha val="23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11" y="2940442"/>
            <a:ext cx="6780405" cy="2653552"/>
          </a:xfrm>
          <a:prstGeom prst="rect">
            <a:avLst/>
          </a:prstGeom>
          <a:noFill/>
        </p:spPr>
      </p:pic>
      <p:sp>
        <p:nvSpPr>
          <p:cNvPr id="42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Terepezési</a:t>
            </a:r>
            <a:r>
              <a:rPr lang="hu-HU" b="1" dirty="0"/>
              <a:t> képesség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89108" y="5428990"/>
            <a:ext cx="7344000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9108" y="4354576"/>
            <a:ext cx="1476849" cy="1074414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903023" y="4560942"/>
            <a:ext cx="1626632" cy="868048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9108" y="5467480"/>
            <a:ext cx="1380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29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o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Első terepszög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42037" y="5467480"/>
            <a:ext cx="1380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26</a:t>
            </a:r>
            <a:r>
              <a:rPr kumimoji="0" lang="en-GB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o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Hátsó terepszög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</p:txBody>
      </p: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8389383" y="4408365"/>
            <a:ext cx="3299798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377181" y="5428990"/>
            <a:ext cx="3312000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8480608" y="4408366"/>
            <a:ext cx="8965" cy="1020624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  <a:prstDash val="solid"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 flipH="1" flipV="1">
            <a:off x="3851989" y="5012136"/>
            <a:ext cx="1" cy="413119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  <a:prstDash val="solid"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13356" y="5467480"/>
            <a:ext cx="16885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700mm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Gázlómélység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2627458" y="5012136"/>
            <a:ext cx="2531396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93333" y="5467480"/>
            <a:ext cx="16885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293mm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rPr>
              <a:t>Hasmagasság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2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13E23-85D9-4B2B-B0D0-3B9417558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Terhelhetőség, </a:t>
            </a:r>
            <a:r>
              <a:rPr lang="hu-HU" b="1" dirty="0" err="1"/>
              <a:t>vontathatóság</a:t>
            </a:r>
            <a:endParaRPr lang="en-GB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0C745C-EDD5-2F47-AA6E-F4D63FF4BAF0}"/>
              </a:ext>
            </a:extLst>
          </p:cNvPr>
          <p:cNvGrpSpPr/>
          <p:nvPr/>
        </p:nvGrpSpPr>
        <p:grpSpPr>
          <a:xfrm>
            <a:off x="175614" y="3799188"/>
            <a:ext cx="2739522" cy="2364811"/>
            <a:chOff x="487928" y="3641992"/>
            <a:chExt cx="2739522" cy="236481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928" y="3641992"/>
              <a:ext cx="2739522" cy="236481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167407" y="5238464"/>
              <a:ext cx="1380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oyota Text"/>
                  <a:ea typeface="+mn-ea"/>
                  <a:cs typeface="+mn-cs"/>
                </a:rPr>
                <a:t>1 </a:t>
              </a:r>
              <a:r>
                <a:rPr lang="hu-HU" sz="2000" b="1" dirty="0">
                  <a:solidFill>
                    <a:srgbClr val="FFFFFF"/>
                  </a:solidFill>
                  <a:latin typeface="Toyota Text"/>
                </a:rPr>
                <a:t>tonna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52A835A-2FBF-3344-A175-C013534D3766}"/>
              </a:ext>
            </a:extLst>
          </p:cNvPr>
          <p:cNvGrpSpPr/>
          <p:nvPr/>
        </p:nvGrpSpPr>
        <p:grpSpPr>
          <a:xfrm>
            <a:off x="6980095" y="4889850"/>
            <a:ext cx="4781270" cy="1053332"/>
            <a:chOff x="7256786" y="5140512"/>
            <a:chExt cx="4781270" cy="1053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6786" y="5140512"/>
              <a:ext cx="1029137" cy="97722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303340" y="5147404"/>
              <a:ext cx="373471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oyota Text"/>
                  <a:ea typeface="+mn-ea"/>
                  <a:cs typeface="+mn-cs"/>
                </a:rPr>
                <a:t>1 </a:t>
              </a:r>
              <a:r>
                <a:rPr kumimoji="0" lang="hu-H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oyota Text"/>
                  <a:ea typeface="+mn-ea"/>
                  <a:cs typeface="+mn-cs"/>
                </a:rPr>
                <a:t>tonnás </a:t>
              </a:r>
              <a:r>
                <a:rPr kumimoji="0" lang="hu-HU" sz="24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oyota Text"/>
                  <a:ea typeface="+mn-ea"/>
                  <a:cs typeface="+mn-cs"/>
                </a:rPr>
                <a:t>terhelhetőség</a:t>
              </a:r>
              <a:endPara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oyota Text"/>
                  <a:ea typeface="+mn-ea"/>
                  <a:cs typeface="+mn-cs"/>
                </a:rPr>
                <a:t>3.5 </a:t>
              </a:r>
              <a:r>
                <a:rPr kumimoji="0" lang="hu-H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oyota Text"/>
                  <a:ea typeface="+mn-ea"/>
                  <a:cs typeface="+mn-cs"/>
                </a:rPr>
                <a:t>tonnás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oyota Text"/>
                  <a:ea typeface="+mn-ea"/>
                  <a:cs typeface="+mn-cs"/>
                </a:rPr>
                <a:t> </a:t>
              </a:r>
              <a:r>
                <a:rPr lang="hu-HU" sz="2400" dirty="0" err="1">
                  <a:solidFill>
                    <a:srgbClr val="FFFFFF"/>
                  </a:solidFill>
                  <a:latin typeface="Toyota Text"/>
                </a:rPr>
                <a:t>vontathatóság</a:t>
              </a:r>
              <a:endPara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2E5D32-76F0-7748-83E3-B2F1A0E30495}"/>
              </a:ext>
            </a:extLst>
          </p:cNvPr>
          <p:cNvGrpSpPr/>
          <p:nvPr/>
        </p:nvGrpSpPr>
        <p:grpSpPr>
          <a:xfrm>
            <a:off x="8437944" y="3908184"/>
            <a:ext cx="3235439" cy="263997"/>
            <a:chOff x="842015" y="4283430"/>
            <a:chExt cx="3235439" cy="26399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604BAB-5B11-984D-AE60-C051E788443A}"/>
                </a:ext>
              </a:extLst>
            </p:cNvPr>
            <p:cNvCxnSpPr>
              <a:cxnSpLocks/>
            </p:cNvCxnSpPr>
            <p:nvPr/>
          </p:nvCxnSpPr>
          <p:spPr>
            <a:xfrm>
              <a:off x="842015" y="4547427"/>
              <a:ext cx="2985638" cy="0"/>
            </a:xfrm>
            <a:prstGeom prst="line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9C7E87E-4C1D-7C4C-B174-E62E1953D299}"/>
                </a:ext>
              </a:extLst>
            </p:cNvPr>
            <p:cNvCxnSpPr/>
            <p:nvPr/>
          </p:nvCxnSpPr>
          <p:spPr>
            <a:xfrm flipV="1">
              <a:off x="3821683" y="4283430"/>
              <a:ext cx="255771" cy="263997"/>
            </a:xfrm>
            <a:prstGeom prst="line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48296D-4350-1A45-B304-ADD65E389101}"/>
              </a:ext>
            </a:extLst>
          </p:cNvPr>
          <p:cNvGrpSpPr/>
          <p:nvPr/>
        </p:nvGrpSpPr>
        <p:grpSpPr>
          <a:xfrm>
            <a:off x="9804327" y="3707950"/>
            <a:ext cx="1605852" cy="332232"/>
            <a:chOff x="1877470" y="4248661"/>
            <a:chExt cx="1605852" cy="33223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97732F6-0DBA-F847-BD08-8430DA92C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2357803" y="4341763"/>
              <a:ext cx="1125519" cy="17879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2645C0-0664-A441-A2BB-782736DC9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7470" y="4248661"/>
              <a:ext cx="551593" cy="332232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401" y="2126998"/>
            <a:ext cx="3458589" cy="244506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61FEB4C-A361-0840-AF43-969C12A2CE3D}"/>
              </a:ext>
            </a:extLst>
          </p:cNvPr>
          <p:cNvSpPr txBox="1"/>
          <p:nvPr/>
        </p:nvSpPr>
        <p:spPr>
          <a:xfrm>
            <a:off x="419269" y="3046505"/>
            <a:ext cx="2252214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Terhelhetőség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F44BFC0-4571-E24E-AFC5-2096C5529377}"/>
              </a:ext>
            </a:extLst>
          </p:cNvPr>
          <p:cNvCxnSpPr/>
          <p:nvPr/>
        </p:nvCxnSpPr>
        <p:spPr>
          <a:xfrm>
            <a:off x="585255" y="3612119"/>
            <a:ext cx="1920240" cy="0"/>
          </a:xfrm>
          <a:prstGeom prst="line">
            <a:avLst/>
          </a:prstGeom>
          <a:ln w="1905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B966E5-2212-254F-AB66-E1797116DC94}"/>
              </a:ext>
            </a:extLst>
          </p:cNvPr>
          <p:cNvGrpSpPr/>
          <p:nvPr/>
        </p:nvGrpSpPr>
        <p:grpSpPr>
          <a:xfrm>
            <a:off x="3167187" y="3801052"/>
            <a:ext cx="2739522" cy="2364811"/>
            <a:chOff x="487928" y="3641992"/>
            <a:chExt cx="2739522" cy="236481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DEAE590-151E-1A42-8D0E-E5F92D0AB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928" y="3641992"/>
              <a:ext cx="2739522" cy="236481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FD6AD6-3666-774E-ACEF-93DA1669D82B}"/>
                </a:ext>
              </a:extLst>
            </p:cNvPr>
            <p:cNvSpPr txBox="1"/>
            <p:nvPr/>
          </p:nvSpPr>
          <p:spPr>
            <a:xfrm>
              <a:off x="1248440" y="5236600"/>
              <a:ext cx="15091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oyota Text"/>
                  <a:ea typeface="+mn-ea"/>
                  <a:cs typeface="+mn-cs"/>
                </a:rPr>
                <a:t>3.5 </a:t>
              </a:r>
              <a:r>
                <a:rPr kumimoji="0" lang="hu-H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oyota Text"/>
                  <a:ea typeface="+mn-ea"/>
                  <a:cs typeface="+mn-cs"/>
                </a:rPr>
                <a:t>tonna</a:t>
              </a:r>
              <a:endPara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C74B29D-5327-6244-8312-D760228CE0FF}"/>
              </a:ext>
            </a:extLst>
          </p:cNvPr>
          <p:cNvSpPr txBox="1"/>
          <p:nvPr/>
        </p:nvSpPr>
        <p:spPr>
          <a:xfrm>
            <a:off x="3333175" y="3048369"/>
            <a:ext cx="2413284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Vontathatóság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AB91E80-77E3-3041-893B-B05F75F8B620}"/>
              </a:ext>
            </a:extLst>
          </p:cNvPr>
          <p:cNvCxnSpPr/>
          <p:nvPr/>
        </p:nvCxnSpPr>
        <p:spPr>
          <a:xfrm>
            <a:off x="3576828" y="3613983"/>
            <a:ext cx="1920240" cy="0"/>
          </a:xfrm>
          <a:prstGeom prst="line">
            <a:avLst/>
          </a:prstGeom>
          <a:ln w="1905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7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Biztonsági rendszerek</a:t>
            </a:r>
            <a:endParaRPr lang="en-US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2A5A88D-CFE3-4AB6-A7E7-55CA47E57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1"/>
          <a:stretch/>
        </p:blipFill>
        <p:spPr>
          <a:xfrm>
            <a:off x="7268901" y="0"/>
            <a:ext cx="3303529" cy="2104930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D132EE82-CE62-4358-9B7B-AB0C4FB5D864}"/>
              </a:ext>
            </a:extLst>
          </p:cNvPr>
          <p:cNvSpPr/>
          <p:nvPr/>
        </p:nvSpPr>
        <p:spPr>
          <a:xfrm>
            <a:off x="1806352" y="3228408"/>
            <a:ext cx="1908000" cy="1908000"/>
          </a:xfrm>
          <a:prstGeom prst="ellipse">
            <a:avLst/>
          </a:prstGeom>
          <a:solidFill>
            <a:schemeClr val="bg2">
              <a:lumMod val="75000"/>
              <a:lumOff val="25000"/>
            </a:schemeClr>
          </a:solidFill>
          <a:ln w="264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/>
              <a:ea typeface="ＭＳ Ｐゴシック"/>
              <a:cs typeface="+mn-cs"/>
            </a:endParaRPr>
          </a:p>
        </p:txBody>
      </p:sp>
      <p:sp>
        <p:nvSpPr>
          <p:cNvPr id="67" name="Donut 6">
            <a:extLst>
              <a:ext uri="{FF2B5EF4-FFF2-40B4-BE49-F238E27FC236}">
                <a16:creationId xmlns:a16="http://schemas.microsoft.com/office/drawing/2014/main" id="{903A3173-C15A-4FBA-B7EB-BF9AC8B50137}"/>
              </a:ext>
            </a:extLst>
          </p:cNvPr>
          <p:cNvSpPr/>
          <p:nvPr/>
        </p:nvSpPr>
        <p:spPr>
          <a:xfrm>
            <a:off x="748906" y="2149873"/>
            <a:ext cx="3979862" cy="3995737"/>
          </a:xfrm>
          <a:prstGeom prst="donut">
            <a:avLst>
              <a:gd name="adj" fmla="val 10138"/>
            </a:avLst>
          </a:prstGeom>
          <a:solidFill>
            <a:schemeClr val="bg2">
              <a:lumMod val="75000"/>
              <a:lumOff val="25000"/>
            </a:schemeClr>
          </a:solidFill>
          <a:ln w="264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oyota Text"/>
              <a:ea typeface="ＭＳ Ｐゴシック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3EC5384-8E9D-4158-B851-3BF7B6081633}"/>
              </a:ext>
            </a:extLst>
          </p:cNvPr>
          <p:cNvSpPr/>
          <p:nvPr/>
        </p:nvSpPr>
        <p:spPr>
          <a:xfrm>
            <a:off x="2178844" y="1620442"/>
            <a:ext cx="1039813" cy="1058862"/>
          </a:xfrm>
          <a:prstGeom prst="ellipse">
            <a:avLst/>
          </a:prstGeom>
          <a:solidFill>
            <a:srgbClr val="D71921"/>
          </a:solidFill>
          <a:ln w="264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rPr>
              <a:t>PCS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B2613A9-3501-4EEA-A3E0-0D5D4B2EABF4}"/>
              </a:ext>
            </a:extLst>
          </p:cNvPr>
          <p:cNvSpPr/>
          <p:nvPr/>
        </p:nvSpPr>
        <p:spPr>
          <a:xfrm>
            <a:off x="3753248" y="2435300"/>
            <a:ext cx="1039813" cy="1058862"/>
          </a:xfrm>
          <a:prstGeom prst="ellipse">
            <a:avLst/>
          </a:prstGeom>
          <a:solidFill>
            <a:srgbClr val="D71921"/>
          </a:solidFill>
          <a:ln w="264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rPr>
              <a:t>LDA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079E3CB-E574-4565-A921-5DD6363BF985}"/>
              </a:ext>
            </a:extLst>
          </p:cNvPr>
          <p:cNvSpPr/>
          <p:nvPr/>
        </p:nvSpPr>
        <p:spPr>
          <a:xfrm>
            <a:off x="4055054" y="3960416"/>
            <a:ext cx="1039813" cy="1058862"/>
          </a:xfrm>
          <a:prstGeom prst="ellipse">
            <a:avLst/>
          </a:prstGeom>
          <a:solidFill>
            <a:srgbClr val="D71921"/>
          </a:solidFill>
          <a:ln w="264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rPr>
              <a:t>RSA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45717DF-BB91-4CC4-AAB6-9F0347BEBC89}"/>
              </a:ext>
            </a:extLst>
          </p:cNvPr>
          <p:cNvSpPr/>
          <p:nvPr/>
        </p:nvSpPr>
        <p:spPr>
          <a:xfrm>
            <a:off x="1360003" y="5320195"/>
            <a:ext cx="1039813" cy="1058862"/>
          </a:xfrm>
          <a:prstGeom prst="ellipse">
            <a:avLst/>
          </a:prstGeom>
          <a:solidFill>
            <a:srgbClr val="00B0F0"/>
          </a:solidFill>
          <a:ln w="264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rPr>
              <a:t>DAC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B537E7B-D079-4109-BF60-F3C4325C1108}"/>
              </a:ext>
            </a:extLst>
          </p:cNvPr>
          <p:cNvSpPr/>
          <p:nvPr/>
        </p:nvSpPr>
        <p:spPr>
          <a:xfrm>
            <a:off x="399979" y="3970400"/>
            <a:ext cx="1039813" cy="1058862"/>
          </a:xfrm>
          <a:prstGeom prst="ellipse">
            <a:avLst/>
          </a:prstGeom>
          <a:solidFill>
            <a:srgbClr val="00B0F0"/>
          </a:solidFill>
          <a:ln w="264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rPr>
              <a:t>TSC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867A096-FD73-477B-AA6D-CC5E124F15DE}"/>
              </a:ext>
            </a:extLst>
          </p:cNvPr>
          <p:cNvSpPr/>
          <p:nvPr/>
        </p:nvSpPr>
        <p:spPr>
          <a:xfrm>
            <a:off x="623888" y="2434665"/>
            <a:ext cx="1039813" cy="1058862"/>
          </a:xfrm>
          <a:prstGeom prst="ellipse">
            <a:avLst/>
          </a:prstGeom>
          <a:solidFill>
            <a:srgbClr val="00B0F0"/>
          </a:solidFill>
          <a:ln w="264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rPr>
              <a:t>A-TRC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49A9008-C7EF-4490-A9AE-9B1938A27166}"/>
              </a:ext>
            </a:extLst>
          </p:cNvPr>
          <p:cNvSpPr/>
          <p:nvPr/>
        </p:nvSpPr>
        <p:spPr>
          <a:xfrm>
            <a:off x="3100533" y="5263934"/>
            <a:ext cx="1039813" cy="1058862"/>
          </a:xfrm>
          <a:prstGeom prst="ellipse">
            <a:avLst/>
          </a:prstGeom>
          <a:solidFill>
            <a:srgbClr val="00B0F0"/>
          </a:solidFill>
          <a:ln w="26425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rPr>
              <a:t>HAC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3D9234E-350B-4F12-9AB3-47DB6F87903F}"/>
              </a:ext>
            </a:extLst>
          </p:cNvPr>
          <p:cNvGrpSpPr/>
          <p:nvPr/>
        </p:nvGrpSpPr>
        <p:grpSpPr>
          <a:xfrm>
            <a:off x="5293519" y="4949394"/>
            <a:ext cx="5976637" cy="424911"/>
            <a:chOff x="6667102" y="2319688"/>
            <a:chExt cx="5192368" cy="424911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1D0BB59-8BFB-4577-8FC5-ADCDC21E2705}"/>
                </a:ext>
              </a:extLst>
            </p:cNvPr>
            <p:cNvSpPr txBox="1"/>
            <p:nvPr/>
          </p:nvSpPr>
          <p:spPr>
            <a:xfrm>
              <a:off x="6843712" y="2319688"/>
              <a:ext cx="5015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oyota Text"/>
                  <a:ea typeface="ＭＳ Ｐゴシック"/>
                </a:rPr>
                <a:t>Ütközésmegelőző rendszer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yota Text"/>
                <a:ea typeface="ＭＳ Ｐゴシック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539AE50-EDFE-4F2E-9343-44100F3732FF}"/>
                </a:ext>
              </a:extLst>
            </p:cNvPr>
            <p:cNvSpPr/>
            <p:nvPr/>
          </p:nvSpPr>
          <p:spPr>
            <a:xfrm>
              <a:off x="6667102" y="2384982"/>
              <a:ext cx="157162" cy="359617"/>
            </a:xfrm>
            <a:prstGeom prst="rect">
              <a:avLst/>
            </a:prstGeom>
            <a:solidFill>
              <a:srgbClr val="D71921"/>
            </a:solidFill>
            <a:ln w="264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4CB4981-4D82-4623-9941-5DB035E8102B}"/>
              </a:ext>
            </a:extLst>
          </p:cNvPr>
          <p:cNvGrpSpPr/>
          <p:nvPr/>
        </p:nvGrpSpPr>
        <p:grpSpPr>
          <a:xfrm>
            <a:off x="5293519" y="5461717"/>
            <a:ext cx="5976637" cy="416786"/>
            <a:chOff x="6667102" y="2832011"/>
            <a:chExt cx="5192368" cy="41678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DB0F515-DFD4-4E8E-8FE0-D11C203D1008}"/>
                </a:ext>
              </a:extLst>
            </p:cNvPr>
            <p:cNvSpPr txBox="1"/>
            <p:nvPr/>
          </p:nvSpPr>
          <p:spPr>
            <a:xfrm>
              <a:off x="6843712" y="2832011"/>
              <a:ext cx="5015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oyota Text"/>
                  <a:ea typeface="ＭＳ Ｐゴシック"/>
                </a:rPr>
                <a:t>Sávelhagyásra figyelmeztetés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yota Text"/>
                <a:ea typeface="ＭＳ Ｐゴシック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4F30C8D-723F-477A-9D0E-284F26A37DFB}"/>
                </a:ext>
              </a:extLst>
            </p:cNvPr>
            <p:cNvSpPr/>
            <p:nvPr/>
          </p:nvSpPr>
          <p:spPr>
            <a:xfrm>
              <a:off x="6667102" y="2889180"/>
              <a:ext cx="157162" cy="359617"/>
            </a:xfrm>
            <a:prstGeom prst="rect">
              <a:avLst/>
            </a:prstGeom>
            <a:solidFill>
              <a:srgbClr val="D71921"/>
            </a:solidFill>
            <a:ln w="264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7219387-4795-4A25-8A86-373B7EB68E1D}"/>
              </a:ext>
            </a:extLst>
          </p:cNvPr>
          <p:cNvGrpSpPr/>
          <p:nvPr/>
        </p:nvGrpSpPr>
        <p:grpSpPr>
          <a:xfrm>
            <a:off x="5294752" y="5974041"/>
            <a:ext cx="5967240" cy="407818"/>
            <a:chOff x="6667102" y="3344335"/>
            <a:chExt cx="5184204" cy="407818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1D33F08-F0D7-4230-9EA6-50B2DFA43215}"/>
                </a:ext>
              </a:extLst>
            </p:cNvPr>
            <p:cNvSpPr txBox="1"/>
            <p:nvPr/>
          </p:nvSpPr>
          <p:spPr>
            <a:xfrm>
              <a:off x="6835548" y="3344335"/>
              <a:ext cx="5015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oyota Text"/>
                  <a:ea typeface="ＭＳ Ｐゴシック"/>
                </a:rPr>
                <a:t>Táblafelismerő rendszer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yota Text"/>
                <a:ea typeface="ＭＳ Ｐゴシック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B19CA72-A396-4B85-9B28-084187B001B0}"/>
                </a:ext>
              </a:extLst>
            </p:cNvPr>
            <p:cNvSpPr/>
            <p:nvPr/>
          </p:nvSpPr>
          <p:spPr>
            <a:xfrm>
              <a:off x="6667102" y="3392536"/>
              <a:ext cx="157162" cy="359617"/>
            </a:xfrm>
            <a:prstGeom prst="rect">
              <a:avLst/>
            </a:prstGeom>
            <a:solidFill>
              <a:srgbClr val="D71921"/>
            </a:solidFill>
            <a:ln w="264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334F3BF-FCF6-4F86-94EB-7F6AC033FD91}"/>
              </a:ext>
            </a:extLst>
          </p:cNvPr>
          <p:cNvGrpSpPr/>
          <p:nvPr/>
        </p:nvGrpSpPr>
        <p:grpSpPr>
          <a:xfrm>
            <a:off x="8887783" y="4444081"/>
            <a:ext cx="5184877" cy="405383"/>
            <a:chOff x="6667102" y="3846811"/>
            <a:chExt cx="5184877" cy="40538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C8A99AC-A24F-4CAD-87C7-9703A2749BA4}"/>
                </a:ext>
              </a:extLst>
            </p:cNvPr>
            <p:cNvSpPr txBox="1"/>
            <p:nvPr/>
          </p:nvSpPr>
          <p:spPr>
            <a:xfrm>
              <a:off x="6836221" y="3846811"/>
              <a:ext cx="5015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oyota Text"/>
                  <a:ea typeface="ＭＳ Ｐゴシック"/>
                </a:rPr>
                <a:t>Hegymeneti elindulássegítő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yota Text"/>
                <a:ea typeface="ＭＳ Ｐゴシック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0810D19F-86F3-4E8A-A72F-D401F7B7E3A5}"/>
                </a:ext>
              </a:extLst>
            </p:cNvPr>
            <p:cNvSpPr/>
            <p:nvPr/>
          </p:nvSpPr>
          <p:spPr>
            <a:xfrm>
              <a:off x="6667102" y="3892577"/>
              <a:ext cx="157162" cy="359617"/>
            </a:xfrm>
            <a:prstGeom prst="rect">
              <a:avLst/>
            </a:prstGeom>
            <a:solidFill>
              <a:srgbClr val="00B0F0"/>
            </a:solidFill>
            <a:ln w="264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10813AA-B2A2-4389-A521-CEF0720604BF}"/>
              </a:ext>
            </a:extLst>
          </p:cNvPr>
          <p:cNvGrpSpPr/>
          <p:nvPr/>
        </p:nvGrpSpPr>
        <p:grpSpPr>
          <a:xfrm>
            <a:off x="8899067" y="4933172"/>
            <a:ext cx="5172920" cy="413465"/>
            <a:chOff x="6686550" y="4335902"/>
            <a:chExt cx="5172920" cy="41346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9D18258-FD49-436F-AAF1-6FF5244FB0D2}"/>
                </a:ext>
              </a:extLst>
            </p:cNvPr>
            <p:cNvSpPr txBox="1"/>
            <p:nvPr/>
          </p:nvSpPr>
          <p:spPr>
            <a:xfrm>
              <a:off x="6843712" y="4335902"/>
              <a:ext cx="5015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oyota Text"/>
                  <a:ea typeface="ＭＳ Ｐゴシック"/>
                </a:rPr>
                <a:t>Lejtmeneti asszisztens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yota Text"/>
                <a:ea typeface="ＭＳ Ｐゴシック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2C631DA-BA51-401B-9298-048D96670F01}"/>
                </a:ext>
              </a:extLst>
            </p:cNvPr>
            <p:cNvSpPr/>
            <p:nvPr/>
          </p:nvSpPr>
          <p:spPr>
            <a:xfrm>
              <a:off x="6686550" y="4389750"/>
              <a:ext cx="157162" cy="359617"/>
            </a:xfrm>
            <a:prstGeom prst="rect">
              <a:avLst/>
            </a:prstGeom>
            <a:solidFill>
              <a:srgbClr val="00B0F0"/>
            </a:solidFill>
            <a:ln w="264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9810811-C7BA-483B-92E8-AC4C851DE515}"/>
              </a:ext>
            </a:extLst>
          </p:cNvPr>
          <p:cNvGrpSpPr/>
          <p:nvPr/>
        </p:nvGrpSpPr>
        <p:grpSpPr>
          <a:xfrm>
            <a:off x="8899067" y="5443038"/>
            <a:ext cx="5172920" cy="398431"/>
            <a:chOff x="6686550" y="4845768"/>
            <a:chExt cx="5172920" cy="398431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17C0A53-C4C1-4EDB-B0D2-415B7905F0FE}"/>
                </a:ext>
              </a:extLst>
            </p:cNvPr>
            <p:cNvSpPr txBox="1"/>
            <p:nvPr/>
          </p:nvSpPr>
          <p:spPr>
            <a:xfrm>
              <a:off x="6843712" y="4845768"/>
              <a:ext cx="5015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oyota Text"/>
                  <a:ea typeface="ＭＳ Ｐゴシック"/>
                </a:rPr>
                <a:t>Vontatmány stabilitás vezérlő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yota Text"/>
                <a:ea typeface="ＭＳ Ｐゴシック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A040742-883F-404A-8E63-F8DB6244DA24}"/>
                </a:ext>
              </a:extLst>
            </p:cNvPr>
            <p:cNvSpPr/>
            <p:nvPr/>
          </p:nvSpPr>
          <p:spPr>
            <a:xfrm>
              <a:off x="6686550" y="4884582"/>
              <a:ext cx="157162" cy="359617"/>
            </a:xfrm>
            <a:prstGeom prst="rect">
              <a:avLst/>
            </a:prstGeom>
            <a:solidFill>
              <a:srgbClr val="00B0F0"/>
            </a:solidFill>
            <a:ln w="264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0E786FD-722B-4835-8308-0563EB2B2222}"/>
              </a:ext>
            </a:extLst>
          </p:cNvPr>
          <p:cNvGrpSpPr/>
          <p:nvPr/>
        </p:nvGrpSpPr>
        <p:grpSpPr>
          <a:xfrm>
            <a:off x="8887783" y="5947972"/>
            <a:ext cx="5153868" cy="584775"/>
            <a:chOff x="6667102" y="5350702"/>
            <a:chExt cx="5153868" cy="584775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8441564-B5EC-4EA8-8B53-77CE3D0A38DD}"/>
                </a:ext>
              </a:extLst>
            </p:cNvPr>
            <p:cNvSpPr txBox="1"/>
            <p:nvPr/>
          </p:nvSpPr>
          <p:spPr>
            <a:xfrm>
              <a:off x="6805212" y="5350702"/>
              <a:ext cx="50157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oyota Text"/>
                  <a:ea typeface="ＭＳ Ｐゴシック"/>
                </a:rPr>
                <a:t> Járműstabilitás vezérlő,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oyota Text"/>
                  <a:ea typeface="ＭＳ Ｐゴシック"/>
                </a:rPr>
                <a:t> </a:t>
              </a:r>
              <a:r>
                <a:rPr kumimoji="0" lang="hu-HU" sz="1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oyota Text"/>
                  <a:ea typeface="ＭＳ Ｐゴシック"/>
                </a:rPr>
                <a:t>kipörgésgátló</a:t>
              </a:r>
              <a:endParaRPr kumimoji="0" lang="en-GB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oyota Text"/>
                <a:ea typeface="ＭＳ Ｐゴシック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FCA9681-9886-42FF-A641-91EAB14F71F5}"/>
                </a:ext>
              </a:extLst>
            </p:cNvPr>
            <p:cNvSpPr/>
            <p:nvPr/>
          </p:nvSpPr>
          <p:spPr>
            <a:xfrm>
              <a:off x="6667102" y="5401727"/>
              <a:ext cx="157162" cy="528565"/>
            </a:xfrm>
            <a:prstGeom prst="rect">
              <a:avLst/>
            </a:prstGeom>
            <a:solidFill>
              <a:srgbClr val="00B0F0"/>
            </a:solidFill>
            <a:ln w="264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oyota Text"/>
                <a:ea typeface="ＭＳ Ｐゴシック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42CA08F-158C-4DB4-B8FC-D7FA0F1D4B23}"/>
              </a:ext>
            </a:extLst>
          </p:cNvPr>
          <p:cNvGrpSpPr/>
          <p:nvPr/>
        </p:nvGrpSpPr>
        <p:grpSpPr>
          <a:xfrm>
            <a:off x="5711698" y="2550023"/>
            <a:ext cx="2152650" cy="1615156"/>
            <a:chOff x="5806283" y="2711473"/>
            <a:chExt cx="2152650" cy="161515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E96BF14-12EC-4E49-A197-6F2E3C059877}"/>
                </a:ext>
              </a:extLst>
            </p:cNvPr>
            <p:cNvSpPr/>
            <p:nvPr/>
          </p:nvSpPr>
          <p:spPr>
            <a:xfrm>
              <a:off x="5806283" y="2711473"/>
              <a:ext cx="2152650" cy="1615156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1"/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58E08C4D-55FD-4B8D-ABEF-8A9BC3B96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697" y="2828308"/>
              <a:ext cx="1913821" cy="142743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73DF2D-8F16-43A7-AAEC-F00B6CF386B3}"/>
              </a:ext>
            </a:extLst>
          </p:cNvPr>
          <p:cNvGrpSpPr/>
          <p:nvPr/>
        </p:nvGrpSpPr>
        <p:grpSpPr>
          <a:xfrm>
            <a:off x="9290444" y="2591759"/>
            <a:ext cx="2152650" cy="1615156"/>
            <a:chOff x="8375316" y="2276242"/>
            <a:chExt cx="2152650" cy="1615156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F9B7E4E-0EBF-4252-B337-1408AA666CBA}"/>
                </a:ext>
              </a:extLst>
            </p:cNvPr>
            <p:cNvSpPr/>
            <p:nvPr/>
          </p:nvSpPr>
          <p:spPr>
            <a:xfrm>
              <a:off x="8375316" y="2276242"/>
              <a:ext cx="2152650" cy="1615156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1"/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E5662F2-B81E-4E14-BD41-3443B19A8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5226" y="2369697"/>
              <a:ext cx="1912829" cy="1428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0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60CB63-BD24-43D3-9396-AB013346DB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8" b="15469"/>
          <a:stretch/>
        </p:blipFill>
        <p:spPr>
          <a:xfrm>
            <a:off x="0" y="0"/>
            <a:ext cx="12192000" cy="6210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FBFCA-F784-4739-AD9C-96611A7FD4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352" y="94068"/>
            <a:ext cx="8785369" cy="6210863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95"/>
          <a:stretch/>
        </p:blipFill>
        <p:spPr>
          <a:xfrm>
            <a:off x="0" y="5663386"/>
            <a:ext cx="12192000" cy="1207314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139642" y="6061111"/>
            <a:ext cx="11912716" cy="67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lIns="0" tIns="0" rIns="0" bIns="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</a:rPr>
              <a:t>HILUX </a:t>
            </a:r>
            <a:r>
              <a:rPr kumimoji="0" lang="pl-P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</a:rPr>
              <a:t>Executive</a:t>
            </a: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</a:rPr>
              <a:t> </a:t>
            </a:r>
            <a:r>
              <a:rPr kumimoji="0" lang="pl-PL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</a:rPr>
              <a:t>Leather</a:t>
            </a: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52193311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50903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8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C134A8-EF75-435B-B716-F9C88E66DC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63201" y="0"/>
            <a:ext cx="1819134" cy="2417159"/>
          </a:xfrm>
          <a:prstGeom prst="rect">
            <a:avLst/>
          </a:prstGeom>
        </p:spPr>
      </p:pic>
      <p:pic>
        <p:nvPicPr>
          <p:cNvPr id="9" name="Picture Placeholder 34" descr="A bridge over a body of water&#10;&#10;Description automatically generated">
            <a:extLst>
              <a:ext uri="{FF2B5EF4-FFF2-40B4-BE49-F238E27FC236}">
                <a16:creationId xmlns:a16="http://schemas.microsoft.com/office/drawing/2014/main" id="{965D5B79-AFED-445C-A0EE-289C17BA32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21651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E34ABD-895A-400D-8E3E-F8F7E5C5BED0}"/>
              </a:ext>
            </a:extLst>
          </p:cNvPr>
          <p:cNvSpPr/>
          <p:nvPr/>
        </p:nvSpPr>
        <p:spPr>
          <a:xfrm>
            <a:off x="-11120" y="-6683"/>
            <a:ext cx="12214239" cy="2171814"/>
          </a:xfrm>
          <a:prstGeom prst="rect">
            <a:avLst/>
          </a:prstGeom>
          <a:solidFill>
            <a:srgbClr val="292D34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oyota Text"/>
              <a:ea typeface="+mn-ea"/>
              <a:cs typeface="+mn-cs"/>
            </a:endParaRP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5BBEBD5E-7EA9-4466-ABC1-BC74AD8FA141}"/>
              </a:ext>
            </a:extLst>
          </p:cNvPr>
          <p:cNvSpPr txBox="1">
            <a:spLocks/>
          </p:cNvSpPr>
          <p:nvPr/>
        </p:nvSpPr>
        <p:spPr bwMode="auto">
          <a:xfrm>
            <a:off x="473906" y="706314"/>
            <a:ext cx="10011924" cy="117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98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2pPr>
            <a:lvl3pPr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3pPr>
            <a:lvl4pPr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4pPr>
            <a:lvl5pPr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5pPr>
            <a:lvl6pPr marL="544038"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6pPr>
            <a:lvl7pPr marL="1088078"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7pPr>
            <a:lvl8pPr marL="1632118"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8pPr>
            <a:lvl9pPr marL="2176157"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ja-JP" sz="3998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ＭＳ Ｐゴシック"/>
                <a:cs typeface="+mj-cs"/>
              </a:rPr>
              <a:t>Hilux</a:t>
            </a:r>
            <a:r>
              <a:rPr kumimoji="0" lang="hu-HU" altLang="ja-JP" sz="3998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ＭＳ Ｐゴシック"/>
                <a:cs typeface="+mj-cs"/>
              </a:rPr>
              <a:t> eladások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ja-JP" sz="2500" b="0" kern="0" dirty="0">
                <a:solidFill>
                  <a:srgbClr val="FFFFFF"/>
                </a:solidFill>
                <a:latin typeface="Toyota Display"/>
                <a:ea typeface="ＭＳ Ｐゴシック"/>
              </a:rPr>
              <a:t>	</a:t>
            </a:r>
            <a:r>
              <a:rPr lang="hu-HU" altLang="ja-JP" sz="2000" kern="0" dirty="0">
                <a:solidFill>
                  <a:srgbClr val="FFFFFF"/>
                </a:solidFill>
                <a:latin typeface="Toyota Display"/>
                <a:ea typeface="ＭＳ Ｐゴシック"/>
              </a:rPr>
              <a:t>1996 és 2019 között több mint 16.000 db eladott autó</a:t>
            </a:r>
            <a:endParaRPr kumimoji="0" lang="ja-JP" altLang="en-US" sz="20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ＭＳ Ｐゴシック"/>
              <a:cs typeface="+mj-cs"/>
            </a:endParaRP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AB447271-BEB5-41AD-9616-6B9A63060B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31189"/>
              </p:ext>
            </p:extLst>
          </p:nvPr>
        </p:nvGraphicFramePr>
        <p:xfrm>
          <a:off x="188847" y="2209103"/>
          <a:ext cx="11814303" cy="4648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4778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60CB63-BD24-43D3-9396-AB013346DB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8" b="15469"/>
          <a:stretch/>
        </p:blipFill>
        <p:spPr>
          <a:xfrm>
            <a:off x="0" y="0"/>
            <a:ext cx="12192000" cy="6210863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A41C756-FCC2-42EF-9D99-14969BDA6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344081"/>
            <a:ext cx="9245960" cy="6539279"/>
          </a:xfrm>
          <a:prstGeom prst="rect">
            <a:avLst/>
          </a:prstGeom>
        </p:spPr>
      </p:pic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95"/>
          <a:stretch/>
        </p:blipFill>
        <p:spPr>
          <a:xfrm>
            <a:off x="0" y="5663386"/>
            <a:ext cx="12192000" cy="12073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BDE4AC-8A5C-4B68-92DF-0C49C066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562" y="327720"/>
            <a:ext cx="10152721" cy="725587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2020-as, eddigi eredményünk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40E2271-B092-454D-942D-AA53D00D2F7B}"/>
              </a:ext>
            </a:extLst>
          </p:cNvPr>
          <p:cNvSpPr txBox="1">
            <a:spLocks/>
          </p:cNvSpPr>
          <p:nvPr/>
        </p:nvSpPr>
        <p:spPr bwMode="auto">
          <a:xfrm>
            <a:off x="309562" y="6057781"/>
            <a:ext cx="10939463" cy="7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998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2pPr>
            <a:lvl3pPr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3pPr>
            <a:lvl4pPr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4pPr>
            <a:lvl5pPr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5pPr>
            <a:lvl6pPr marL="544038"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6pPr>
            <a:lvl7pPr marL="1088078"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7pPr>
            <a:lvl8pPr marL="1632118"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8pPr>
            <a:lvl9pPr marL="2176157" algn="l" rtl="0" fontAlgn="base">
              <a:lnSpc>
                <a:spcPct val="99000"/>
              </a:lnSpc>
              <a:spcBef>
                <a:spcPct val="0"/>
              </a:spcBef>
              <a:spcAft>
                <a:spcPct val="0"/>
              </a:spcAft>
              <a:defRPr sz="3832" b="1">
                <a:solidFill>
                  <a:srgbClr val="CF142B"/>
                </a:solidFill>
                <a:latin typeface="Toyota Display" charset="0"/>
                <a:ea typeface="ＭＳ Ｐゴシック" charset="0"/>
              </a:defRPr>
            </a:lvl9pPr>
          </a:lstStyle>
          <a:p>
            <a:r>
              <a:rPr lang="hu-HU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Belföldi piac 2. helyezés, 35%-os részesedés</a:t>
            </a:r>
            <a:endParaRPr lang="en-US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0799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154816"/>
              </p:ext>
            </p:extLst>
          </p:nvPr>
        </p:nvGraphicFramePr>
        <p:xfrm>
          <a:off x="551621" y="3048082"/>
          <a:ext cx="11330817" cy="3588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itle 1">
            <a:extLst>
              <a:ext uri="{FF2B5EF4-FFF2-40B4-BE49-F238E27FC236}">
                <a16:creationId xmlns:a16="http://schemas.microsoft.com/office/drawing/2014/main" id="{6ECFA52A-3EC7-46F2-B23D-EA5B6585D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30" y="427036"/>
            <a:ext cx="10152721" cy="725587"/>
          </a:xfrm>
        </p:spPr>
        <p:txBody>
          <a:bodyPr/>
          <a:lstStyle/>
          <a:p>
            <a:r>
              <a:rPr lang="hu-H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Jelenlegi </a:t>
            </a:r>
            <a:r>
              <a:rPr lang="hu-H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Hilux</a:t>
            </a:r>
            <a:r>
              <a:rPr lang="hu-H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hiányosságai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BE7AD439-DC8A-492A-B7B4-8213F22AA949}"/>
              </a:ext>
            </a:extLst>
          </p:cNvPr>
          <p:cNvSpPr txBox="1">
            <a:spLocks/>
          </p:cNvSpPr>
          <p:nvPr/>
        </p:nvSpPr>
        <p:spPr>
          <a:xfrm>
            <a:off x="428530" y="1291398"/>
            <a:ext cx="9797138" cy="4763714"/>
          </a:xfrm>
          <a:prstGeom prst="rect">
            <a:avLst/>
          </a:prstGeom>
        </p:spPr>
        <p:txBody>
          <a:bodyPr>
            <a:normAutofit/>
          </a:bodyPr>
          <a:lstStyle>
            <a:lvl1pPr marL="538373" indent="-538373" algn="l" rtl="0" fontAlgn="base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Font typeface="Toyota Display" charset="0"/>
              <a:buChar char="—"/>
              <a:defRPr sz="2332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861395" indent="-321133" algn="l" rtl="0" fontAlgn="base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Toyota Text" charset="0"/>
              <a:buChar char="—"/>
              <a:defRPr sz="1666">
                <a:solidFill>
                  <a:schemeClr val="tx2"/>
                </a:solidFill>
                <a:latin typeface="+mn-lt"/>
                <a:ea typeface="+mn-ea"/>
              </a:defRPr>
            </a:lvl2pPr>
            <a:lvl3pPr marL="1184420" indent="-321133" algn="l" rtl="0" fontAlgn="base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 sz="1666">
                <a:solidFill>
                  <a:schemeClr val="tx2"/>
                </a:solidFill>
                <a:latin typeface="+mn-lt"/>
                <a:ea typeface="+mn-ea"/>
              </a:defRPr>
            </a:lvl3pPr>
            <a:lvl4pPr marL="1496107" indent="-309799" algn="l" rtl="0" fontAlgn="base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 sz="1666">
                <a:solidFill>
                  <a:schemeClr val="tx2"/>
                </a:solidFill>
                <a:latin typeface="+mn-lt"/>
                <a:ea typeface="+mn-ea"/>
              </a:defRPr>
            </a:lvl4pPr>
            <a:lvl5pPr marL="1819130" indent="-321133" algn="l" rtl="0" fontAlgn="base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Toyota Text" pitchFamily="34" charset="0"/>
              <a:buChar char="—"/>
              <a:defRPr sz="1666">
                <a:solidFill>
                  <a:schemeClr val="tx2"/>
                </a:solidFill>
                <a:latin typeface="+mn-lt"/>
                <a:ea typeface="+mn-ea"/>
              </a:defRPr>
            </a:lvl5pPr>
            <a:lvl6pPr marL="2363171" indent="-321133" algn="l" rtl="0" fontAlgn="base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Font typeface="Toyota Display" charset="0"/>
              <a:buChar char="—"/>
              <a:defRPr>
                <a:solidFill>
                  <a:srgbClr val="000000"/>
                </a:solidFill>
                <a:latin typeface="+mn-lt"/>
                <a:ea typeface="+mn-ea"/>
              </a:defRPr>
            </a:lvl6pPr>
            <a:lvl7pPr marL="2907210" indent="-321133" algn="l" rtl="0" fontAlgn="base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Font typeface="Toyota Display" charset="0"/>
              <a:buChar char="—"/>
              <a:defRPr>
                <a:solidFill>
                  <a:srgbClr val="000000"/>
                </a:solidFill>
                <a:latin typeface="+mn-lt"/>
                <a:ea typeface="+mn-ea"/>
              </a:defRPr>
            </a:lvl7pPr>
            <a:lvl8pPr marL="3451248" indent="-321133" algn="l" rtl="0" fontAlgn="base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Font typeface="Toyota Display" charset="0"/>
              <a:buChar char="—"/>
              <a:defRPr>
                <a:solidFill>
                  <a:srgbClr val="000000"/>
                </a:solidFill>
                <a:latin typeface="+mn-lt"/>
                <a:ea typeface="+mn-ea"/>
              </a:defRPr>
            </a:lvl8pPr>
            <a:lvl9pPr marL="3995287" indent="-321133" algn="l" rtl="0" fontAlgn="base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Font typeface="Toyota Display" charset="0"/>
              <a:buChar char="—"/>
              <a:defRPr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538373" marR="0" lvl="0" indent="-538373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u-HU" sz="2332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Leisure</a:t>
            </a:r>
            <a:r>
              <a:rPr kumimoji="0" lang="hu-HU" sz="2332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 verzió hiánya</a:t>
            </a:r>
          </a:p>
          <a:p>
            <a:pPr marL="538373" marR="0" lvl="0" indent="-538373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u-HU" sz="2332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Android </a:t>
            </a:r>
            <a:r>
              <a:rPr kumimoji="0" lang="hu-HU" sz="2332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Auto</a:t>
            </a:r>
            <a:r>
              <a:rPr kumimoji="0" lang="hu-HU" sz="2332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, Apple </a:t>
            </a:r>
            <a:r>
              <a:rPr kumimoji="0" lang="hu-HU" sz="2332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Carplay</a:t>
            </a:r>
            <a:r>
              <a:rPr kumimoji="0" lang="hu-HU" sz="2332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 hiánya</a:t>
            </a:r>
          </a:p>
          <a:p>
            <a:pPr marL="538373" marR="0" lvl="0" indent="-538373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u-HU" sz="2332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Nagyteljesítményű motor hiánya</a:t>
            </a:r>
            <a:br>
              <a:rPr kumimoji="0" lang="hu-HU" sz="2332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</a:br>
            <a:endParaRPr kumimoji="0" lang="hu-HU" sz="2332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</p:txBody>
      </p:sp>
      <p:sp>
        <p:nvSpPr>
          <p:cNvPr id="31" name="Tytuł 1">
            <a:extLst>
              <a:ext uri="{FF2B5EF4-FFF2-40B4-BE49-F238E27FC236}">
                <a16:creationId xmlns:a16="http://schemas.microsoft.com/office/drawing/2014/main" id="{B3154DE5-3BD4-41BC-979D-F43A24F36472}"/>
              </a:ext>
            </a:extLst>
          </p:cNvPr>
          <p:cNvSpPr txBox="1">
            <a:spLocks/>
          </p:cNvSpPr>
          <p:nvPr/>
        </p:nvSpPr>
        <p:spPr>
          <a:xfrm>
            <a:off x="1257891" y="3538602"/>
            <a:ext cx="887008" cy="65795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</a:rPr>
              <a:t>40%</a:t>
            </a:r>
          </a:p>
        </p:txBody>
      </p:sp>
      <p:sp>
        <p:nvSpPr>
          <p:cNvPr id="32" name="Tytuł 1">
            <a:extLst>
              <a:ext uri="{FF2B5EF4-FFF2-40B4-BE49-F238E27FC236}">
                <a16:creationId xmlns:a16="http://schemas.microsoft.com/office/drawing/2014/main" id="{7979B904-6C7F-4869-82F8-BAF7A3760B71}"/>
              </a:ext>
            </a:extLst>
          </p:cNvPr>
          <p:cNvSpPr txBox="1">
            <a:spLocks/>
          </p:cNvSpPr>
          <p:nvPr/>
        </p:nvSpPr>
        <p:spPr>
          <a:xfrm>
            <a:off x="1379770" y="5050702"/>
            <a:ext cx="643249" cy="47333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</a:rPr>
              <a:t>60%</a:t>
            </a:r>
          </a:p>
        </p:txBody>
      </p:sp>
      <p:sp>
        <p:nvSpPr>
          <p:cNvPr id="33" name="Tytuł 1">
            <a:extLst>
              <a:ext uri="{FF2B5EF4-FFF2-40B4-BE49-F238E27FC236}">
                <a16:creationId xmlns:a16="http://schemas.microsoft.com/office/drawing/2014/main" id="{3E40FEB3-1199-4FB8-BD13-1707BF0A3778}"/>
              </a:ext>
            </a:extLst>
          </p:cNvPr>
          <p:cNvSpPr txBox="1">
            <a:spLocks/>
          </p:cNvSpPr>
          <p:nvPr/>
        </p:nvSpPr>
        <p:spPr>
          <a:xfrm>
            <a:off x="10389005" y="3673255"/>
            <a:ext cx="887008" cy="65795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</a:rPr>
              <a:t>55%</a:t>
            </a:r>
          </a:p>
        </p:txBody>
      </p:sp>
      <p:sp>
        <p:nvSpPr>
          <p:cNvPr id="34" name="Tytuł 1">
            <a:extLst>
              <a:ext uri="{FF2B5EF4-FFF2-40B4-BE49-F238E27FC236}">
                <a16:creationId xmlns:a16="http://schemas.microsoft.com/office/drawing/2014/main" id="{53B051B9-3850-4BA4-BFD1-8747EA4A1213}"/>
              </a:ext>
            </a:extLst>
          </p:cNvPr>
          <p:cNvSpPr txBox="1">
            <a:spLocks/>
          </p:cNvSpPr>
          <p:nvPr/>
        </p:nvSpPr>
        <p:spPr>
          <a:xfrm>
            <a:off x="10510884" y="5228246"/>
            <a:ext cx="643249" cy="47333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</a:rPr>
              <a:t>45%</a:t>
            </a:r>
          </a:p>
        </p:txBody>
      </p:sp>
    </p:spTree>
    <p:extLst>
      <p:ext uri="{BB962C8B-B14F-4D97-AF65-F5344CB8AC3E}">
        <p14:creationId xmlns:p14="http://schemas.microsoft.com/office/powerpoint/2010/main" val="7478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60CB63-BD24-43D3-9396-AB013346DB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8" b="15469"/>
          <a:stretch/>
        </p:blipFill>
        <p:spPr>
          <a:xfrm>
            <a:off x="0" y="0"/>
            <a:ext cx="12192000" cy="6210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EF59F-4E20-44EE-B21C-151F35052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7255" y="-66515"/>
            <a:ext cx="8973538" cy="634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95"/>
          <a:stretch/>
        </p:blipFill>
        <p:spPr>
          <a:xfrm>
            <a:off x="0" y="5663386"/>
            <a:ext cx="12192000" cy="1207314"/>
          </a:xfrm>
          <a:prstGeom prst="rect">
            <a:avLst/>
          </a:prstGeom>
        </p:spPr>
      </p:pic>
      <p:sp>
        <p:nvSpPr>
          <p:cNvPr id="7" name="Tytuł 1"/>
          <p:cNvSpPr txBox="1">
            <a:spLocks/>
          </p:cNvSpPr>
          <p:nvPr/>
        </p:nvSpPr>
        <p:spPr bwMode="auto">
          <a:xfrm>
            <a:off x="-845648" y="6027432"/>
            <a:ext cx="6246323" cy="67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lIns="0" tIns="0" rIns="0" bIns="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ctr"/>
            <a:r>
              <a:rPr lang="pl-PL" sz="7200" b="1" dirty="0">
                <a:solidFill>
                  <a:schemeClr val="bg1"/>
                </a:solidFill>
              </a:rPr>
              <a:t> ÚJ HILUX</a:t>
            </a:r>
          </a:p>
        </p:txBody>
      </p:sp>
    </p:spTree>
    <p:extLst>
      <p:ext uri="{BB962C8B-B14F-4D97-AF65-F5344CB8AC3E}">
        <p14:creationId xmlns:p14="http://schemas.microsoft.com/office/powerpoint/2010/main" val="113046608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D66686D7-AD6A-184E-84DB-DF707DBF4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8849"/>
            <a:ext cx="12191999" cy="5269151"/>
          </a:xfrm>
          <a:prstGeom prst="roundRect">
            <a:avLst>
              <a:gd name="adj" fmla="val 0"/>
            </a:avLst>
          </a:prstGeom>
          <a:pattFill prst="dotGrid">
            <a:fgClr>
              <a:schemeClr val="bg1">
                <a:lumMod val="75000"/>
                <a:lumOff val="25000"/>
              </a:schemeClr>
            </a:fgClr>
            <a:bgClr>
              <a:schemeClr val="bg1"/>
            </a:bgClr>
          </a:patt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lvl1pPr defTabSz="1042988" eaLnBrk="0" hangingPunct="0">
              <a:spcBef>
                <a:spcPct val="20000"/>
              </a:spcBef>
              <a:buChar char="•"/>
              <a:defRPr kumimoji="1" sz="3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 defTabSz="1042988" eaLnBrk="0" hangingPunct="0">
              <a:spcBef>
                <a:spcPct val="20000"/>
              </a:spcBef>
              <a:buChar char="–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 defTabSz="1042988" eaLnBrk="0" hangingPunct="0">
              <a:spcBef>
                <a:spcPct val="20000"/>
              </a:spcBef>
              <a:buChar char="•"/>
              <a:defRPr kumimoji="1" sz="27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 defTabSz="1042988" eaLnBrk="0" hangingPunct="0">
              <a:spcBef>
                <a:spcPct val="20000"/>
              </a:spcBef>
              <a:buChar char="–"/>
              <a:defRPr kumimoji="1"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 defTabSz="1042988" eaLnBrk="0" hangingPunct="0">
              <a:spcBef>
                <a:spcPct val="20000"/>
              </a:spcBef>
              <a:buChar char="»"/>
              <a:defRPr kumimoji="1"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10429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Új </a:t>
            </a:r>
            <a:r>
              <a:rPr lang="hu-HU" b="1" dirty="0" err="1"/>
              <a:t>Hilux</a:t>
            </a:r>
            <a:r>
              <a:rPr lang="hu-HU" b="1" dirty="0"/>
              <a:t> változások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35" y="1771627"/>
            <a:ext cx="4261473" cy="237764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4" name="図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34" y="4339788"/>
            <a:ext cx="4261473" cy="2362631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4C9132F-931D-4489-B165-4A4A84C74677}"/>
              </a:ext>
            </a:extLst>
          </p:cNvPr>
          <p:cNvGrpSpPr/>
          <p:nvPr/>
        </p:nvGrpSpPr>
        <p:grpSpPr>
          <a:xfrm>
            <a:off x="5549935" y="2543359"/>
            <a:ext cx="6079530" cy="3592858"/>
            <a:chOff x="5656871" y="2352843"/>
            <a:chExt cx="6079530" cy="35928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9D899C-9820-4702-8F58-8096726D2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6871" y="2352843"/>
              <a:ext cx="6079530" cy="3592858"/>
            </a:xfrm>
            <a:prstGeom prst="rect">
              <a:avLst/>
            </a:prstGeom>
          </p:spPr>
        </p:pic>
        <p:sp>
          <p:nvSpPr>
            <p:cNvPr id="17" name="Rounded Rectangle 14">
              <a:extLst>
                <a:ext uri="{FF2B5EF4-FFF2-40B4-BE49-F238E27FC236}">
                  <a16:creationId xmlns:a16="http://schemas.microsoft.com/office/drawing/2014/main" id="{31279869-60AA-400D-A6B9-525FF88BB539}"/>
                </a:ext>
              </a:extLst>
            </p:cNvPr>
            <p:cNvSpPr/>
            <p:nvPr/>
          </p:nvSpPr>
          <p:spPr>
            <a:xfrm>
              <a:off x="8387818" y="3641887"/>
              <a:ext cx="765418" cy="47266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Display"/>
                <a:ea typeface="+mn-ea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04D261B9-0AC8-451A-92A0-1519310F1177}"/>
                </a:ext>
              </a:extLst>
            </p:cNvPr>
            <p:cNvSpPr/>
            <p:nvPr/>
          </p:nvSpPr>
          <p:spPr>
            <a:xfrm>
              <a:off x="6980527" y="3429000"/>
              <a:ext cx="916563" cy="425775"/>
            </a:xfrm>
            <a:custGeom>
              <a:avLst/>
              <a:gdLst>
                <a:gd name="connsiteX0" fmla="*/ 657860 w 728980"/>
                <a:gd name="connsiteY0" fmla="*/ 320040 h 335280"/>
                <a:gd name="connsiteX1" fmla="*/ 706120 w 728980"/>
                <a:gd name="connsiteY1" fmla="*/ 292100 h 335280"/>
                <a:gd name="connsiteX2" fmla="*/ 723900 w 728980"/>
                <a:gd name="connsiteY2" fmla="*/ 259080 h 335280"/>
                <a:gd name="connsiteX3" fmla="*/ 728980 w 728980"/>
                <a:gd name="connsiteY3" fmla="*/ 200660 h 335280"/>
                <a:gd name="connsiteX4" fmla="*/ 718820 w 728980"/>
                <a:gd name="connsiteY4" fmla="*/ 149860 h 335280"/>
                <a:gd name="connsiteX5" fmla="*/ 698500 w 728980"/>
                <a:gd name="connsiteY5" fmla="*/ 109220 h 335280"/>
                <a:gd name="connsiteX6" fmla="*/ 670560 w 728980"/>
                <a:gd name="connsiteY6" fmla="*/ 81280 h 335280"/>
                <a:gd name="connsiteX7" fmla="*/ 632460 w 728980"/>
                <a:gd name="connsiteY7" fmla="*/ 66040 h 335280"/>
                <a:gd name="connsiteX8" fmla="*/ 574040 w 728980"/>
                <a:gd name="connsiteY8" fmla="*/ 50800 h 335280"/>
                <a:gd name="connsiteX9" fmla="*/ 523240 w 728980"/>
                <a:gd name="connsiteY9" fmla="*/ 45720 h 335280"/>
                <a:gd name="connsiteX10" fmla="*/ 502920 w 728980"/>
                <a:gd name="connsiteY10" fmla="*/ 35560 h 335280"/>
                <a:gd name="connsiteX11" fmla="*/ 436880 w 728980"/>
                <a:gd name="connsiteY11" fmla="*/ 15240 h 335280"/>
                <a:gd name="connsiteX12" fmla="*/ 375920 w 728980"/>
                <a:gd name="connsiteY12" fmla="*/ 2540 h 335280"/>
                <a:gd name="connsiteX13" fmla="*/ 317500 w 728980"/>
                <a:gd name="connsiteY13" fmla="*/ 0 h 335280"/>
                <a:gd name="connsiteX14" fmla="*/ 281940 w 728980"/>
                <a:gd name="connsiteY14" fmla="*/ 17780 h 335280"/>
                <a:gd name="connsiteX15" fmla="*/ 233680 w 728980"/>
                <a:gd name="connsiteY15" fmla="*/ 27940 h 335280"/>
                <a:gd name="connsiteX16" fmla="*/ 208280 w 728980"/>
                <a:gd name="connsiteY16" fmla="*/ 38100 h 335280"/>
                <a:gd name="connsiteX17" fmla="*/ 193040 w 728980"/>
                <a:gd name="connsiteY17" fmla="*/ 45720 h 335280"/>
                <a:gd name="connsiteX18" fmla="*/ 160020 w 728980"/>
                <a:gd name="connsiteY18" fmla="*/ 50800 h 335280"/>
                <a:gd name="connsiteX19" fmla="*/ 116840 w 728980"/>
                <a:gd name="connsiteY19" fmla="*/ 50800 h 335280"/>
                <a:gd name="connsiteX20" fmla="*/ 73660 w 728980"/>
                <a:gd name="connsiteY20" fmla="*/ 58420 h 335280"/>
                <a:gd name="connsiteX21" fmla="*/ 43180 w 728980"/>
                <a:gd name="connsiteY21" fmla="*/ 83820 h 335280"/>
                <a:gd name="connsiteX22" fmla="*/ 17780 w 728980"/>
                <a:gd name="connsiteY22" fmla="*/ 119380 h 335280"/>
                <a:gd name="connsiteX23" fmla="*/ 0 w 728980"/>
                <a:gd name="connsiteY23" fmla="*/ 152400 h 335280"/>
                <a:gd name="connsiteX24" fmla="*/ 10160 w 728980"/>
                <a:gd name="connsiteY24" fmla="*/ 236220 h 335280"/>
                <a:gd name="connsiteX25" fmla="*/ 35560 w 728980"/>
                <a:gd name="connsiteY25" fmla="*/ 271780 h 335280"/>
                <a:gd name="connsiteX26" fmla="*/ 68580 w 728980"/>
                <a:gd name="connsiteY26" fmla="*/ 302260 h 335280"/>
                <a:gd name="connsiteX27" fmla="*/ 104140 w 728980"/>
                <a:gd name="connsiteY27" fmla="*/ 325120 h 335280"/>
                <a:gd name="connsiteX28" fmla="*/ 144780 w 728980"/>
                <a:gd name="connsiteY28" fmla="*/ 335280 h 335280"/>
                <a:gd name="connsiteX29" fmla="*/ 195580 w 728980"/>
                <a:gd name="connsiteY29" fmla="*/ 330200 h 335280"/>
                <a:gd name="connsiteX30" fmla="*/ 264160 w 728980"/>
                <a:gd name="connsiteY30" fmla="*/ 322580 h 335280"/>
                <a:gd name="connsiteX31" fmla="*/ 353060 w 728980"/>
                <a:gd name="connsiteY31" fmla="*/ 322580 h 335280"/>
                <a:gd name="connsiteX32" fmla="*/ 419100 w 728980"/>
                <a:gd name="connsiteY32" fmla="*/ 322580 h 335280"/>
                <a:gd name="connsiteX33" fmla="*/ 502920 w 728980"/>
                <a:gd name="connsiteY33" fmla="*/ 322580 h 335280"/>
                <a:gd name="connsiteX34" fmla="*/ 563880 w 728980"/>
                <a:gd name="connsiteY34" fmla="*/ 325120 h 335280"/>
                <a:gd name="connsiteX35" fmla="*/ 657860 w 728980"/>
                <a:gd name="connsiteY35" fmla="*/ 320040 h 33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28980" h="335280">
                  <a:moveTo>
                    <a:pt x="657860" y="320040"/>
                  </a:moveTo>
                  <a:lnTo>
                    <a:pt x="706120" y="292100"/>
                  </a:lnTo>
                  <a:lnTo>
                    <a:pt x="723900" y="259080"/>
                  </a:lnTo>
                  <a:lnTo>
                    <a:pt x="728980" y="200660"/>
                  </a:lnTo>
                  <a:lnTo>
                    <a:pt x="718820" y="149860"/>
                  </a:lnTo>
                  <a:lnTo>
                    <a:pt x="698500" y="109220"/>
                  </a:lnTo>
                  <a:lnTo>
                    <a:pt x="670560" y="81280"/>
                  </a:lnTo>
                  <a:lnTo>
                    <a:pt x="632460" y="66040"/>
                  </a:lnTo>
                  <a:lnTo>
                    <a:pt x="574040" y="50800"/>
                  </a:lnTo>
                  <a:lnTo>
                    <a:pt x="523240" y="45720"/>
                  </a:lnTo>
                  <a:lnTo>
                    <a:pt x="502920" y="35560"/>
                  </a:lnTo>
                  <a:lnTo>
                    <a:pt x="436880" y="15240"/>
                  </a:lnTo>
                  <a:lnTo>
                    <a:pt x="375920" y="2540"/>
                  </a:lnTo>
                  <a:lnTo>
                    <a:pt x="317500" y="0"/>
                  </a:lnTo>
                  <a:lnTo>
                    <a:pt x="281940" y="17780"/>
                  </a:lnTo>
                  <a:lnTo>
                    <a:pt x="233680" y="27940"/>
                  </a:lnTo>
                  <a:lnTo>
                    <a:pt x="208280" y="38100"/>
                  </a:lnTo>
                  <a:lnTo>
                    <a:pt x="193040" y="45720"/>
                  </a:lnTo>
                  <a:lnTo>
                    <a:pt x="160020" y="50800"/>
                  </a:lnTo>
                  <a:lnTo>
                    <a:pt x="116840" y="50800"/>
                  </a:lnTo>
                  <a:lnTo>
                    <a:pt x="73660" y="58420"/>
                  </a:lnTo>
                  <a:lnTo>
                    <a:pt x="43180" y="83820"/>
                  </a:lnTo>
                  <a:lnTo>
                    <a:pt x="17780" y="119380"/>
                  </a:lnTo>
                  <a:lnTo>
                    <a:pt x="0" y="152400"/>
                  </a:lnTo>
                  <a:lnTo>
                    <a:pt x="10160" y="236220"/>
                  </a:lnTo>
                  <a:lnTo>
                    <a:pt x="35560" y="271780"/>
                  </a:lnTo>
                  <a:lnTo>
                    <a:pt x="68580" y="302260"/>
                  </a:lnTo>
                  <a:lnTo>
                    <a:pt x="104140" y="325120"/>
                  </a:lnTo>
                  <a:lnTo>
                    <a:pt x="144780" y="335280"/>
                  </a:lnTo>
                  <a:lnTo>
                    <a:pt x="195580" y="330200"/>
                  </a:lnTo>
                  <a:lnTo>
                    <a:pt x="264160" y="322580"/>
                  </a:lnTo>
                  <a:lnTo>
                    <a:pt x="353060" y="322580"/>
                  </a:lnTo>
                  <a:lnTo>
                    <a:pt x="419100" y="322580"/>
                  </a:lnTo>
                  <a:lnTo>
                    <a:pt x="502920" y="322580"/>
                  </a:lnTo>
                  <a:lnTo>
                    <a:pt x="563880" y="325120"/>
                  </a:lnTo>
                  <a:lnTo>
                    <a:pt x="657860" y="32004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Display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6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6291" y="2793034"/>
            <a:ext cx="5141856" cy="3635062"/>
          </a:xfrm>
          <a:prstGeom prst="rect">
            <a:avLst/>
          </a:prstGeom>
        </p:spPr>
      </p:pic>
      <p:sp>
        <p:nvSpPr>
          <p:cNvPr id="42" name="Title 41">
            <a:extLst>
              <a:ext uri="{FF2B5EF4-FFF2-40B4-BE49-F238E27FC236}">
                <a16:creationId xmlns:a16="http://schemas.microsoft.com/office/drawing/2014/main" id="{E9F301D4-76C6-469F-80B6-BB1CF2B5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Külső megjelenés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70005" y="1704412"/>
            <a:ext cx="40178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Változatlan külső megjelenés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(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Szimplakabin esetén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7107" y="1719800"/>
            <a:ext cx="4460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Új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k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ülső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 megjelenés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Displ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(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Extra és Duplakabin esetén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Display"/>
                <a:ea typeface="+mn-ea"/>
                <a:cs typeface="+mn-cs"/>
              </a:rPr>
              <a:t>)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18787" y="2935518"/>
            <a:ext cx="1920240" cy="0"/>
          </a:xfrm>
          <a:prstGeom prst="line">
            <a:avLst/>
          </a:prstGeom>
          <a:ln w="1905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997099" y="2935518"/>
            <a:ext cx="1920240" cy="0"/>
          </a:xfrm>
          <a:prstGeom prst="line">
            <a:avLst/>
          </a:prstGeom>
          <a:ln w="19050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63" y="3562688"/>
            <a:ext cx="4646887" cy="243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131F44-918E-0B4E-9152-AA29C5A10D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2999" y="1983733"/>
            <a:ext cx="5600701" cy="519538"/>
          </a:xfrm>
        </p:spPr>
        <p:txBody>
          <a:bodyPr>
            <a:no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hu-HU" sz="2000" dirty="0" err="1">
                <a:latin typeface="Toyota Text" panose="020B0503040202020203" pitchFamily="34" charset="0"/>
              </a:rPr>
              <a:t>Audiorendszer</a:t>
            </a:r>
            <a:r>
              <a:rPr lang="hu-HU" sz="2000" dirty="0">
                <a:latin typeface="Toyota Text" panose="020B0503040202020203" pitchFamily="34" charset="0"/>
              </a:rPr>
              <a:t>: </a:t>
            </a:r>
            <a:r>
              <a:rPr lang="nl-BE" sz="2000" dirty="0">
                <a:latin typeface="Toyota Text" panose="020B0503040202020203" pitchFamily="34" charset="0"/>
              </a:rPr>
              <a:t>8”</a:t>
            </a:r>
            <a:r>
              <a:rPr lang="hu-HU" sz="2000" dirty="0">
                <a:latin typeface="Toyota Text" panose="020B0503040202020203" pitchFamily="34" charset="0"/>
              </a:rPr>
              <a:t>-os kijelző, Apple </a:t>
            </a:r>
            <a:r>
              <a:rPr lang="hu-HU" sz="2000" dirty="0" err="1">
                <a:latin typeface="Toyota Text" panose="020B0503040202020203" pitchFamily="34" charset="0"/>
              </a:rPr>
              <a:t>Carplay</a:t>
            </a:r>
            <a:r>
              <a:rPr lang="hu-HU" sz="2000" dirty="0">
                <a:latin typeface="Toyota Text" panose="020B0503040202020203" pitchFamily="34" charset="0"/>
              </a:rPr>
              <a:t>, Android </a:t>
            </a:r>
            <a:r>
              <a:rPr lang="hu-HU" sz="2000" dirty="0" err="1">
                <a:latin typeface="Toyota Text" panose="020B0503040202020203" pitchFamily="34" charset="0"/>
              </a:rPr>
              <a:t>Auto</a:t>
            </a:r>
            <a:r>
              <a:rPr lang="hu-HU" sz="2000" dirty="0">
                <a:latin typeface="Toyota Text" panose="020B0503040202020203" pitchFamily="34" charset="0"/>
              </a:rPr>
              <a:t> támogatással</a:t>
            </a:r>
            <a:endParaRPr lang="nl-BE" sz="2000" dirty="0">
              <a:solidFill>
                <a:srgbClr val="FFFFFF"/>
              </a:solidFill>
              <a:latin typeface="Toyota Text" panose="020B0503040202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5CB7BD-A8A5-4EFD-BC84-CEC63ECD4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Leisure</a:t>
            </a:r>
            <a:r>
              <a:rPr lang="hu-HU" b="1" dirty="0"/>
              <a:t> újdonságok</a:t>
            </a:r>
            <a:endParaRPr lang="en-GB" b="1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F420245-0576-BD43-ADEE-0E3545112C3B}"/>
              </a:ext>
            </a:extLst>
          </p:cNvPr>
          <p:cNvGrpSpPr/>
          <p:nvPr/>
        </p:nvGrpSpPr>
        <p:grpSpPr>
          <a:xfrm>
            <a:off x="509317" y="2747624"/>
            <a:ext cx="476796" cy="476796"/>
            <a:chOff x="106540" y="2185447"/>
            <a:chExt cx="476796" cy="476796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B493CED-D60E-9445-9158-D7B8D45C17C1}"/>
                </a:ext>
              </a:extLst>
            </p:cNvPr>
            <p:cNvSpPr/>
            <p:nvPr/>
          </p:nvSpPr>
          <p:spPr>
            <a:xfrm>
              <a:off x="106540" y="2185447"/>
              <a:ext cx="476796" cy="476796"/>
            </a:xfrm>
            <a:prstGeom prst="ellipse">
              <a:avLst/>
            </a:prstGeom>
            <a:solidFill>
              <a:schemeClr val="bg1">
                <a:lumMod val="90000"/>
                <a:lumOff val="10000"/>
                <a:alpha val="7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Type Light"/>
                <a:ea typeface="+mn-ea"/>
                <a:cs typeface="+mn-cs"/>
              </a:endParaRPr>
            </a:p>
          </p:txBody>
        </p:sp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EF3D0C91-F52A-744E-AB14-39F6A69688D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94466" y="2270828"/>
              <a:ext cx="319183" cy="303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4C216DA-69CA-2E4C-9CB0-66F4E0B3BB02}"/>
              </a:ext>
            </a:extLst>
          </p:cNvPr>
          <p:cNvGrpSpPr/>
          <p:nvPr/>
        </p:nvGrpSpPr>
        <p:grpSpPr>
          <a:xfrm>
            <a:off x="6459666" y="2018276"/>
            <a:ext cx="476796" cy="476796"/>
            <a:chOff x="106540" y="2706282"/>
            <a:chExt cx="476796" cy="47679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59CA7A4-8C65-1B4C-9E6C-1B25D498C0B4}"/>
                </a:ext>
              </a:extLst>
            </p:cNvPr>
            <p:cNvSpPr/>
            <p:nvPr/>
          </p:nvSpPr>
          <p:spPr>
            <a:xfrm>
              <a:off x="106540" y="2706282"/>
              <a:ext cx="476796" cy="476796"/>
            </a:xfrm>
            <a:prstGeom prst="ellipse">
              <a:avLst/>
            </a:prstGeom>
            <a:solidFill>
              <a:schemeClr val="bg1">
                <a:lumMod val="90000"/>
                <a:lumOff val="10000"/>
                <a:alpha val="7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Type Light"/>
                <a:ea typeface="+mn-ea"/>
                <a:cs typeface="+mn-cs"/>
              </a:endParaRPr>
            </a:p>
          </p:txBody>
        </p:sp>
        <p:pic>
          <p:nvPicPr>
            <p:cNvPr id="39" name="Picture 13">
              <a:hlinkClick r:id="rId4"/>
              <a:extLst>
                <a:ext uri="{FF2B5EF4-FFF2-40B4-BE49-F238E27FC236}">
                  <a16:creationId xmlns:a16="http://schemas.microsoft.com/office/drawing/2014/main" id="{BB327086-42B3-0943-BCCB-9355423E4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91291" y="2747624"/>
              <a:ext cx="321600" cy="32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AACD024-97D7-8747-A11B-27B5731762A8}"/>
              </a:ext>
            </a:extLst>
          </p:cNvPr>
          <p:cNvGrpSpPr/>
          <p:nvPr/>
        </p:nvGrpSpPr>
        <p:grpSpPr>
          <a:xfrm>
            <a:off x="6457403" y="2747624"/>
            <a:ext cx="476796" cy="476796"/>
            <a:chOff x="104897" y="3235078"/>
            <a:chExt cx="476796" cy="47679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345DBB1-2B5E-DA46-A551-394CA20A340A}"/>
                </a:ext>
              </a:extLst>
            </p:cNvPr>
            <p:cNvSpPr/>
            <p:nvPr/>
          </p:nvSpPr>
          <p:spPr>
            <a:xfrm>
              <a:off x="104897" y="3235078"/>
              <a:ext cx="476796" cy="476796"/>
            </a:xfrm>
            <a:prstGeom prst="ellipse">
              <a:avLst/>
            </a:prstGeom>
            <a:solidFill>
              <a:schemeClr val="bg1">
                <a:lumMod val="90000"/>
                <a:lumOff val="10000"/>
                <a:alpha val="7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Type Light"/>
                <a:ea typeface="+mn-ea"/>
                <a:cs typeface="+mn-cs"/>
              </a:endParaRPr>
            </a:p>
          </p:txBody>
        </p:sp>
        <p:pic>
          <p:nvPicPr>
            <p:cNvPr id="41" name="Picture 3">
              <a:extLst>
                <a:ext uri="{FF2B5EF4-FFF2-40B4-BE49-F238E27FC236}">
                  <a16:creationId xmlns:a16="http://schemas.microsoft.com/office/drawing/2014/main" id="{C975243A-BD31-3C4A-9443-DF1A360D319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81128" y="3335761"/>
              <a:ext cx="315536" cy="274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DD77DF2A-BBFC-C54F-B2AE-9C8AF978EB58}"/>
              </a:ext>
            </a:extLst>
          </p:cNvPr>
          <p:cNvSpPr txBox="1">
            <a:spLocks/>
          </p:cNvSpPr>
          <p:nvPr/>
        </p:nvSpPr>
        <p:spPr>
          <a:xfrm>
            <a:off x="7114080" y="1983732"/>
            <a:ext cx="4946288" cy="5520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 panose="020B0503040202020203" pitchFamily="34" charset="0"/>
              </a:rPr>
              <a:t>Első és hátsó parkolóradar</a:t>
            </a: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 panose="020B0503040202020203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69E1056-D02A-5047-9741-95D927BB6A4E}"/>
              </a:ext>
            </a:extLst>
          </p:cNvPr>
          <p:cNvGrpSpPr/>
          <p:nvPr/>
        </p:nvGrpSpPr>
        <p:grpSpPr>
          <a:xfrm>
            <a:off x="509317" y="2018276"/>
            <a:ext cx="476796" cy="476796"/>
            <a:chOff x="509317" y="2026474"/>
            <a:chExt cx="476796" cy="47679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CAEFD79-693F-924C-A517-5C51DC72B050}"/>
                </a:ext>
              </a:extLst>
            </p:cNvPr>
            <p:cNvSpPr/>
            <p:nvPr/>
          </p:nvSpPr>
          <p:spPr>
            <a:xfrm>
              <a:off x="509317" y="2026474"/>
              <a:ext cx="476796" cy="476796"/>
            </a:xfrm>
            <a:prstGeom prst="ellipse">
              <a:avLst/>
            </a:prstGeom>
            <a:solidFill>
              <a:schemeClr val="bg1">
                <a:lumMod val="90000"/>
                <a:lumOff val="10000"/>
                <a:alpha val="70000"/>
              </a:schemeClr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Type Light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0B8F2F3-A4B1-F644-B235-AA01CA77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6173" y="2128886"/>
              <a:ext cx="309652" cy="221180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BC1143A-E277-674B-BA4F-0DC8ED2BBEB6}"/>
                </a:ext>
              </a:extLst>
            </p:cNvPr>
            <p:cNvSpPr/>
            <p:nvPr/>
          </p:nvSpPr>
          <p:spPr>
            <a:xfrm>
              <a:off x="819562" y="2222506"/>
              <a:ext cx="93690" cy="162888"/>
            </a:xfrm>
            <a:prstGeom prst="rect">
              <a:avLst/>
            </a:prstGeom>
            <a:solidFill>
              <a:schemeClr val="bg1">
                <a:lumMod val="90000"/>
                <a:lumOff val="1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oyota Type Light"/>
                <a:ea typeface="+mn-ea"/>
                <a:cs typeface="+mn-cs"/>
              </a:endParaRPr>
            </a:p>
          </p:txBody>
        </p:sp>
        <p:pic>
          <p:nvPicPr>
            <p:cNvPr id="38" name="Picture 11">
              <a:hlinkClick r:id="rId8"/>
              <a:extLst>
                <a:ext uri="{FF2B5EF4-FFF2-40B4-BE49-F238E27FC236}">
                  <a16:creationId xmlns:a16="http://schemas.microsoft.com/office/drawing/2014/main" id="{B87BAF2D-E25A-124E-A9FB-FA5651860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69461" y="2207610"/>
              <a:ext cx="185289" cy="187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12600E23-9861-2D4D-BAC7-F9768E1420AA}"/>
              </a:ext>
            </a:extLst>
          </p:cNvPr>
          <p:cNvSpPr txBox="1">
            <a:spLocks/>
          </p:cNvSpPr>
          <p:nvPr/>
        </p:nvSpPr>
        <p:spPr>
          <a:xfrm>
            <a:off x="1144225" y="2727240"/>
            <a:ext cx="5600701" cy="5414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 panose="020B0503040202020203" pitchFamily="34" charset="0"/>
              </a:rPr>
              <a:t>Navigációs rendszer</a:t>
            </a: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 panose="020B0503040202020203" pitchFamily="34" charset="0"/>
            </a:endParaRP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6937E68C-9618-2A4F-81B4-CD2899E025BE}"/>
              </a:ext>
            </a:extLst>
          </p:cNvPr>
          <p:cNvSpPr txBox="1">
            <a:spLocks/>
          </p:cNvSpPr>
          <p:nvPr/>
        </p:nvSpPr>
        <p:spPr>
          <a:xfrm>
            <a:off x="7115306" y="2727239"/>
            <a:ext cx="4946288" cy="5425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3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 panose="020B0503040202020203" pitchFamily="34" charset="0"/>
              </a:rPr>
              <a:t>JBL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oyota Text" panose="020B0503040202020203" pitchFamily="34" charset="0"/>
              </a:rPr>
              <a:t>hangrendszer</a:t>
            </a:r>
            <a:endParaRPr kumimoji="0" lang="nl-BE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oyota Text" panose="020B0503040202020203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5205F0-8229-42AB-8CC3-6A2A5AE4067C}"/>
              </a:ext>
            </a:extLst>
          </p:cNvPr>
          <p:cNvGrpSpPr/>
          <p:nvPr/>
        </p:nvGrpSpPr>
        <p:grpSpPr>
          <a:xfrm>
            <a:off x="7017693" y="4286950"/>
            <a:ext cx="4455324" cy="1794623"/>
            <a:chOff x="3596530" y="3049955"/>
            <a:chExt cx="5882854" cy="2423745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0805688-AE49-44F1-88B7-D9620E700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18" b="98995" l="208" r="983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3596530" y="3049955"/>
              <a:ext cx="5882854" cy="2423745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4D521C9-8FF9-4320-A784-2FFDBE88BA7F}"/>
                </a:ext>
              </a:extLst>
            </p:cNvPr>
            <p:cNvSpPr/>
            <p:nvPr/>
          </p:nvSpPr>
          <p:spPr>
            <a:xfrm>
              <a:off x="5709281" y="5033249"/>
              <a:ext cx="432000" cy="432000"/>
            </a:xfrm>
            <a:prstGeom prst="ellipse">
              <a:avLst/>
            </a:prstGeom>
            <a:solidFill>
              <a:srgbClr val="1C1C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Display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66D1A6A-81BD-414F-9A46-A85EF177E5FB}"/>
                </a:ext>
              </a:extLst>
            </p:cNvPr>
            <p:cNvSpPr/>
            <p:nvPr/>
          </p:nvSpPr>
          <p:spPr>
            <a:xfrm>
              <a:off x="5709281" y="3049955"/>
              <a:ext cx="432000" cy="432000"/>
            </a:xfrm>
            <a:prstGeom prst="ellipse">
              <a:avLst/>
            </a:prstGeom>
            <a:solidFill>
              <a:srgbClr val="1C1C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Display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31CDDA0-8DFC-4089-A24A-5796F81FF865}"/>
                </a:ext>
              </a:extLst>
            </p:cNvPr>
            <p:cNvSpPr/>
            <p:nvPr/>
          </p:nvSpPr>
          <p:spPr>
            <a:xfrm>
              <a:off x="6814181" y="3085955"/>
              <a:ext cx="360000" cy="360000"/>
            </a:xfrm>
            <a:prstGeom prst="ellipse">
              <a:avLst/>
            </a:prstGeom>
            <a:solidFill>
              <a:srgbClr val="1C1C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Display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40F8BCC-E96C-49E7-89F4-02BC8E245E91}"/>
                </a:ext>
              </a:extLst>
            </p:cNvPr>
            <p:cNvSpPr/>
            <p:nvPr/>
          </p:nvSpPr>
          <p:spPr>
            <a:xfrm>
              <a:off x="6814181" y="5069249"/>
              <a:ext cx="360000" cy="360000"/>
            </a:xfrm>
            <a:prstGeom prst="ellipse">
              <a:avLst/>
            </a:prstGeom>
            <a:solidFill>
              <a:srgbClr val="1C1C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Display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4E1605A-F7E9-4984-9F55-0D4A788B0F67}"/>
                </a:ext>
              </a:extLst>
            </p:cNvPr>
            <p:cNvSpPr/>
            <p:nvPr/>
          </p:nvSpPr>
          <p:spPr>
            <a:xfrm>
              <a:off x="5156831" y="3337955"/>
              <a:ext cx="144000" cy="144000"/>
            </a:xfrm>
            <a:prstGeom prst="ellipse">
              <a:avLst/>
            </a:prstGeom>
            <a:solidFill>
              <a:srgbClr val="1C1C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Display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94076F5-5624-4B9E-AA20-51E766038D65}"/>
                </a:ext>
              </a:extLst>
            </p:cNvPr>
            <p:cNvSpPr/>
            <p:nvPr/>
          </p:nvSpPr>
          <p:spPr>
            <a:xfrm>
              <a:off x="5156831" y="5041949"/>
              <a:ext cx="144000" cy="144000"/>
            </a:xfrm>
            <a:prstGeom prst="ellipse">
              <a:avLst/>
            </a:prstGeom>
            <a:solidFill>
              <a:srgbClr val="1C1C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Display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9B1306A-36F6-417F-8433-999840EFA88D}"/>
                </a:ext>
              </a:extLst>
            </p:cNvPr>
            <p:cNvSpPr/>
            <p:nvPr/>
          </p:nvSpPr>
          <p:spPr>
            <a:xfrm>
              <a:off x="4940831" y="3551030"/>
              <a:ext cx="216000" cy="216000"/>
            </a:xfrm>
            <a:prstGeom prst="ellipse">
              <a:avLst/>
            </a:prstGeom>
            <a:solidFill>
              <a:srgbClr val="1C1C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Display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FD9A825-A142-428F-A669-59668B91B564}"/>
                </a:ext>
              </a:extLst>
            </p:cNvPr>
            <p:cNvSpPr/>
            <p:nvPr/>
          </p:nvSpPr>
          <p:spPr>
            <a:xfrm>
              <a:off x="4940831" y="4750874"/>
              <a:ext cx="216000" cy="216000"/>
            </a:xfrm>
            <a:prstGeom prst="ellipse">
              <a:avLst/>
            </a:prstGeom>
            <a:solidFill>
              <a:srgbClr val="1C1C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Display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BEF763C-4A97-4986-827F-FCB2D36E3984}"/>
                </a:ext>
              </a:extLst>
            </p:cNvPr>
            <p:cNvSpPr/>
            <p:nvPr/>
          </p:nvSpPr>
          <p:spPr>
            <a:xfrm>
              <a:off x="6923510" y="4323653"/>
              <a:ext cx="504000" cy="504000"/>
            </a:xfrm>
            <a:prstGeom prst="ellipse">
              <a:avLst/>
            </a:prstGeom>
            <a:solidFill>
              <a:srgbClr val="1C1C1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oyota Display"/>
                <a:ea typeface="+mn-ea"/>
                <a:cs typeface="+mn-cs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20726835-45C5-4565-9973-E328DFA66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9691" y="3086196"/>
              <a:ext cx="411179" cy="360054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EED4C55-4FEE-49A7-BF2F-D132B2B0E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9281" y="5069249"/>
              <a:ext cx="411179" cy="360054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C666849-6D05-4C15-8B6F-CA634D740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4932" y="3111709"/>
              <a:ext cx="350540" cy="30695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686B438-B3A7-4180-94A9-DE226A339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20826" y="5095771"/>
              <a:ext cx="350540" cy="306955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E03D235D-F2D8-41EC-88FA-0FAB5D7B6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1446" y="4364304"/>
              <a:ext cx="482714" cy="42269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824B443F-533C-4C38-8B45-E7F62B1A5D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0831" y="4754575"/>
              <a:ext cx="246670" cy="216000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53056D4-69D9-4642-AE1B-E371BFC08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5496" y="3551030"/>
              <a:ext cx="246670" cy="2160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0B7D54D1-ADF7-4A78-AA2D-674D4EB85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26161" y="3294432"/>
              <a:ext cx="246670" cy="216000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CE2EEDB-7DD1-4407-9BA4-2813A1F5C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5496" y="5011173"/>
              <a:ext cx="246670" cy="216000"/>
            </a:xfrm>
            <a:prstGeom prst="rect">
              <a:avLst/>
            </a:prstGeom>
          </p:spPr>
        </p:pic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E3F329AE-B9EC-4948-A018-F4638A2432A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4181" y="2179711"/>
            <a:ext cx="1159859" cy="1135826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BEB6A6A2-D446-4C9F-92BB-E3C938BCC44E}"/>
              </a:ext>
            </a:extLst>
          </p:cNvPr>
          <p:cNvGrpSpPr/>
          <p:nvPr/>
        </p:nvGrpSpPr>
        <p:grpSpPr>
          <a:xfrm rot="16200000" flipH="1">
            <a:off x="2358116" y="2118471"/>
            <a:ext cx="1951813" cy="6246762"/>
            <a:chOff x="8222685" y="2302461"/>
            <a:chExt cx="1459620" cy="4657663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0ABE186-BADD-4B61-8D53-1C93384F9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002339">
              <a:off x="8558231" y="1968409"/>
              <a:ext cx="790021" cy="1458126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39D104D-2FCC-4EB6-ACA4-B2B255A36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4231" l="3808" r="985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435581" y="4031454"/>
              <a:ext cx="3092473" cy="128904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EE9875B-91FC-4500-AC99-711316838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187693">
              <a:off x="8556737" y="5836051"/>
              <a:ext cx="790021" cy="1458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29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1_Bullet">
  <a:themeElements>
    <a:clrScheme name="Toyota">
      <a:dk1>
        <a:srgbClr val="000000"/>
      </a:dk1>
      <a:lt1>
        <a:srgbClr val="FFFFFF"/>
      </a:lt1>
      <a:dk2>
        <a:srgbClr val="4D4F53"/>
      </a:dk2>
      <a:lt2>
        <a:srgbClr val="CCCCCC"/>
      </a:lt2>
      <a:accent1>
        <a:srgbClr val="A7040B"/>
      </a:accent1>
      <a:accent2>
        <a:srgbClr val="D71921"/>
      </a:accent2>
      <a:accent3>
        <a:srgbClr val="002060"/>
      </a:accent3>
      <a:accent4>
        <a:srgbClr val="0065B0"/>
      </a:accent4>
      <a:accent5>
        <a:srgbClr val="3C9028"/>
      </a:accent5>
      <a:accent6>
        <a:srgbClr val="94C103"/>
      </a:accent6>
      <a:hlink>
        <a:srgbClr val="CC3F00"/>
      </a:hlink>
      <a:folHlink>
        <a:srgbClr val="F45F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0_Bullet">
  <a:themeElements>
    <a:clrScheme name="Toyota">
      <a:dk1>
        <a:srgbClr val="000000"/>
      </a:dk1>
      <a:lt1>
        <a:srgbClr val="FFFFFF"/>
      </a:lt1>
      <a:dk2>
        <a:srgbClr val="4D4F53"/>
      </a:dk2>
      <a:lt2>
        <a:srgbClr val="CCCCCC"/>
      </a:lt2>
      <a:accent1>
        <a:srgbClr val="A7040B"/>
      </a:accent1>
      <a:accent2>
        <a:srgbClr val="D71921"/>
      </a:accent2>
      <a:accent3>
        <a:srgbClr val="002060"/>
      </a:accent3>
      <a:accent4>
        <a:srgbClr val="0065B0"/>
      </a:accent4>
      <a:accent5>
        <a:srgbClr val="3C9028"/>
      </a:accent5>
      <a:accent6>
        <a:srgbClr val="94C103"/>
      </a:accent6>
      <a:hlink>
        <a:srgbClr val="CC3F00"/>
      </a:hlink>
      <a:folHlink>
        <a:srgbClr val="F45F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sz="2000" b="1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9_Bullet">
  <a:themeElements>
    <a:clrScheme name="Toyota">
      <a:dk1>
        <a:srgbClr val="000000"/>
      </a:dk1>
      <a:lt1>
        <a:srgbClr val="FFFFFF"/>
      </a:lt1>
      <a:dk2>
        <a:srgbClr val="4D4F53"/>
      </a:dk2>
      <a:lt2>
        <a:srgbClr val="CCCCCC"/>
      </a:lt2>
      <a:accent1>
        <a:srgbClr val="A7040B"/>
      </a:accent1>
      <a:accent2>
        <a:srgbClr val="D71921"/>
      </a:accent2>
      <a:accent3>
        <a:srgbClr val="002060"/>
      </a:accent3>
      <a:accent4>
        <a:srgbClr val="0065B0"/>
      </a:accent4>
      <a:accent5>
        <a:srgbClr val="3C9028"/>
      </a:accent5>
      <a:accent6>
        <a:srgbClr val="94C103"/>
      </a:accent6>
      <a:hlink>
        <a:srgbClr val="CC3F00"/>
      </a:hlink>
      <a:folHlink>
        <a:srgbClr val="F45F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3_Bullet">
  <a:themeElements>
    <a:clrScheme name="Toyota">
      <a:dk1>
        <a:srgbClr val="000000"/>
      </a:dk1>
      <a:lt1>
        <a:srgbClr val="FFFFFF"/>
      </a:lt1>
      <a:dk2>
        <a:srgbClr val="4D4F53"/>
      </a:dk2>
      <a:lt2>
        <a:srgbClr val="CCCCCC"/>
      </a:lt2>
      <a:accent1>
        <a:srgbClr val="A7040B"/>
      </a:accent1>
      <a:accent2>
        <a:srgbClr val="D71921"/>
      </a:accent2>
      <a:accent3>
        <a:srgbClr val="002060"/>
      </a:accent3>
      <a:accent4>
        <a:srgbClr val="0065B0"/>
      </a:accent4>
      <a:accent5>
        <a:srgbClr val="3C9028"/>
      </a:accent5>
      <a:accent6>
        <a:srgbClr val="94C103"/>
      </a:accent6>
      <a:hlink>
        <a:srgbClr val="CC3F00"/>
      </a:hlink>
      <a:folHlink>
        <a:srgbClr val="F45F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6_Bullet">
  <a:themeElements>
    <a:clrScheme name="Toyota">
      <a:dk1>
        <a:srgbClr val="000000"/>
      </a:dk1>
      <a:lt1>
        <a:srgbClr val="FFFFFF"/>
      </a:lt1>
      <a:dk2>
        <a:srgbClr val="4D4F53"/>
      </a:dk2>
      <a:lt2>
        <a:srgbClr val="CCCCCC"/>
      </a:lt2>
      <a:accent1>
        <a:srgbClr val="A7040B"/>
      </a:accent1>
      <a:accent2>
        <a:srgbClr val="D71921"/>
      </a:accent2>
      <a:accent3>
        <a:srgbClr val="002060"/>
      </a:accent3>
      <a:accent4>
        <a:srgbClr val="0065B0"/>
      </a:accent4>
      <a:accent5>
        <a:srgbClr val="3C9028"/>
      </a:accent5>
      <a:accent6>
        <a:srgbClr val="94C103"/>
      </a:accent6>
      <a:hlink>
        <a:srgbClr val="CC3F00"/>
      </a:hlink>
      <a:folHlink>
        <a:srgbClr val="F45F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Toyota Business Plus template">
  <a:themeElements>
    <a:clrScheme name="Toyota BusinessPlus Theme">
      <a:dk1>
        <a:srgbClr val="00A0F0"/>
      </a:dk1>
      <a:lt1>
        <a:srgbClr val="000000"/>
      </a:lt1>
      <a:dk2>
        <a:srgbClr val="FFFFFF"/>
      </a:dk2>
      <a:lt2>
        <a:srgbClr val="1E2A32"/>
      </a:lt2>
      <a:accent1>
        <a:srgbClr val="CBCDCF"/>
      </a:accent1>
      <a:accent2>
        <a:srgbClr val="909094"/>
      </a:accent2>
      <a:accent3>
        <a:srgbClr val="FFFFFF"/>
      </a:accent3>
      <a:accent4>
        <a:srgbClr val="00A0F0"/>
      </a:accent4>
      <a:accent5>
        <a:srgbClr val="000000"/>
      </a:accent5>
      <a:accent6>
        <a:srgbClr val="FFFFFF"/>
      </a:accent6>
      <a:hlink>
        <a:srgbClr val="1E2A32"/>
      </a:hlink>
      <a:folHlink>
        <a:srgbClr val="CBCDCF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Bullet">
  <a:themeElements>
    <a:clrScheme name="Bullet 1">
      <a:dk1>
        <a:srgbClr val="000000"/>
      </a:dk1>
      <a:lt1>
        <a:srgbClr val="FFFFFF"/>
      </a:lt1>
      <a:dk2>
        <a:srgbClr val="4D4F53"/>
      </a:dk2>
      <a:lt2>
        <a:srgbClr val="CBCDC9"/>
      </a:lt2>
      <a:accent1>
        <a:srgbClr val="CF142B"/>
      </a:accent1>
      <a:accent2>
        <a:srgbClr val="C49647"/>
      </a:accent2>
      <a:accent3>
        <a:srgbClr val="FFFFFF"/>
      </a:accent3>
      <a:accent4>
        <a:srgbClr val="000000"/>
      </a:accent4>
      <a:accent5>
        <a:srgbClr val="E4AAAC"/>
      </a:accent5>
      <a:accent6>
        <a:srgbClr val="B1873F"/>
      </a:accent6>
      <a:hlink>
        <a:srgbClr val="00686D"/>
      </a:hlink>
      <a:folHlink>
        <a:srgbClr val="0000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TBP &amp; LBP combined template">
  <a:themeElements>
    <a:clrScheme name="Custom 2">
      <a:dk1>
        <a:srgbClr val="433C44"/>
      </a:dk1>
      <a:lt1>
        <a:srgbClr val="B9C0C2"/>
      </a:lt1>
      <a:dk2>
        <a:srgbClr val="1E2A32"/>
      </a:dk2>
      <a:lt2>
        <a:srgbClr val="00A0F0"/>
      </a:lt2>
      <a:accent1>
        <a:srgbClr val="9D9D9D"/>
      </a:accent1>
      <a:accent2>
        <a:srgbClr val="433C44"/>
      </a:accent2>
      <a:accent3>
        <a:srgbClr val="B9C0C2"/>
      </a:accent3>
      <a:accent4>
        <a:srgbClr val="00A0F0"/>
      </a:accent4>
      <a:accent5>
        <a:srgbClr val="1E2A32"/>
      </a:accent5>
      <a:accent6>
        <a:srgbClr val="9D9D9D"/>
      </a:accent6>
      <a:hlink>
        <a:srgbClr val="9D9D9D"/>
      </a:hlink>
      <a:folHlink>
        <a:srgbClr val="9D9D9D"/>
      </a:folHlink>
    </a:clrScheme>
    <a:fontScheme name="TME_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1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TME_ppt 1">
        <a:dk1>
          <a:srgbClr val="000000"/>
        </a:dk1>
        <a:lt1>
          <a:srgbClr val="FFFFFF"/>
        </a:lt1>
        <a:dk2>
          <a:srgbClr val="CF142B"/>
        </a:dk2>
        <a:lt2>
          <a:srgbClr val="C2BFBD"/>
        </a:lt2>
        <a:accent1>
          <a:srgbClr val="666366"/>
        </a:accent1>
        <a:accent2>
          <a:srgbClr val="CFC4B8"/>
        </a:accent2>
        <a:accent3>
          <a:srgbClr val="FFFFFF"/>
        </a:accent3>
        <a:accent4>
          <a:srgbClr val="000000"/>
        </a:accent4>
        <a:accent5>
          <a:srgbClr val="B8B7B8"/>
        </a:accent5>
        <a:accent6>
          <a:srgbClr val="BBB1A6"/>
        </a:accent6>
        <a:hlink>
          <a:srgbClr val="CF142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E_ppt 2">
        <a:dk1>
          <a:srgbClr val="000000"/>
        </a:dk1>
        <a:lt1>
          <a:srgbClr val="FFFFFF"/>
        </a:lt1>
        <a:dk2>
          <a:srgbClr val="CF142B"/>
        </a:dk2>
        <a:lt2>
          <a:srgbClr val="C2BFBD"/>
        </a:lt2>
        <a:accent1>
          <a:srgbClr val="29176B"/>
        </a:accent1>
        <a:accent2>
          <a:srgbClr val="4012A6"/>
        </a:accent2>
        <a:accent3>
          <a:srgbClr val="FFFFFF"/>
        </a:accent3>
        <a:accent4>
          <a:srgbClr val="000000"/>
        </a:accent4>
        <a:accent5>
          <a:srgbClr val="ACABBA"/>
        </a:accent5>
        <a:accent6>
          <a:srgbClr val="390F96"/>
        </a:accent6>
        <a:hlink>
          <a:srgbClr val="426BBA"/>
        </a:hlink>
        <a:folHlink>
          <a:srgbClr val="B3C7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E_ppt 3">
        <a:dk1>
          <a:srgbClr val="000000"/>
        </a:dk1>
        <a:lt1>
          <a:srgbClr val="FFFFFF"/>
        </a:lt1>
        <a:dk2>
          <a:srgbClr val="CF142B"/>
        </a:dk2>
        <a:lt2>
          <a:srgbClr val="C2BFBD"/>
        </a:lt2>
        <a:accent1>
          <a:srgbClr val="00292E"/>
        </a:accent1>
        <a:accent2>
          <a:srgbClr val="005257"/>
        </a:accent2>
        <a:accent3>
          <a:srgbClr val="FFFFFF"/>
        </a:accent3>
        <a:accent4>
          <a:srgbClr val="000000"/>
        </a:accent4>
        <a:accent5>
          <a:srgbClr val="AAACAD"/>
        </a:accent5>
        <a:accent6>
          <a:srgbClr val="00494E"/>
        </a:accent6>
        <a:hlink>
          <a:srgbClr val="61BF1A"/>
        </a:hlink>
        <a:folHlink>
          <a:srgbClr val="C2B50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E_ppt 4">
        <a:dk1>
          <a:srgbClr val="000000"/>
        </a:dk1>
        <a:lt1>
          <a:srgbClr val="FFFFFF"/>
        </a:lt1>
        <a:dk2>
          <a:srgbClr val="CF142B"/>
        </a:dk2>
        <a:lt2>
          <a:srgbClr val="C2BFBD"/>
        </a:lt2>
        <a:accent1>
          <a:srgbClr val="4A4512"/>
        </a:accent1>
        <a:accent2>
          <a:srgbClr val="9E9952"/>
        </a:accent2>
        <a:accent3>
          <a:srgbClr val="FFFFFF"/>
        </a:accent3>
        <a:accent4>
          <a:srgbClr val="000000"/>
        </a:accent4>
        <a:accent5>
          <a:srgbClr val="B1B0AA"/>
        </a:accent5>
        <a:accent6>
          <a:srgbClr val="8F8A49"/>
        </a:accent6>
        <a:hlink>
          <a:srgbClr val="C9C7A6"/>
        </a:hlink>
        <a:folHlink>
          <a:srgbClr val="B354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BP &amp; LBP combined template">
  <a:themeElements>
    <a:clrScheme name="Custom 2">
      <a:dk1>
        <a:srgbClr val="433C44"/>
      </a:dk1>
      <a:lt1>
        <a:srgbClr val="B9C0C2"/>
      </a:lt1>
      <a:dk2>
        <a:srgbClr val="1E2A32"/>
      </a:dk2>
      <a:lt2>
        <a:srgbClr val="00A0F0"/>
      </a:lt2>
      <a:accent1>
        <a:srgbClr val="9D9D9D"/>
      </a:accent1>
      <a:accent2>
        <a:srgbClr val="433C44"/>
      </a:accent2>
      <a:accent3>
        <a:srgbClr val="B9C0C2"/>
      </a:accent3>
      <a:accent4>
        <a:srgbClr val="00A0F0"/>
      </a:accent4>
      <a:accent5>
        <a:srgbClr val="1E2A32"/>
      </a:accent5>
      <a:accent6>
        <a:srgbClr val="9D9D9D"/>
      </a:accent6>
      <a:hlink>
        <a:srgbClr val="9D9D9D"/>
      </a:hlink>
      <a:folHlink>
        <a:srgbClr val="9D9D9D"/>
      </a:folHlink>
    </a:clrScheme>
    <a:fontScheme name="TME_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TME_ppt 1">
        <a:dk1>
          <a:srgbClr val="000000"/>
        </a:dk1>
        <a:lt1>
          <a:srgbClr val="FFFFFF"/>
        </a:lt1>
        <a:dk2>
          <a:srgbClr val="CF142B"/>
        </a:dk2>
        <a:lt2>
          <a:srgbClr val="C2BFBD"/>
        </a:lt2>
        <a:accent1>
          <a:srgbClr val="666366"/>
        </a:accent1>
        <a:accent2>
          <a:srgbClr val="CFC4B8"/>
        </a:accent2>
        <a:accent3>
          <a:srgbClr val="FFFFFF"/>
        </a:accent3>
        <a:accent4>
          <a:srgbClr val="000000"/>
        </a:accent4>
        <a:accent5>
          <a:srgbClr val="B8B7B8"/>
        </a:accent5>
        <a:accent6>
          <a:srgbClr val="BBB1A6"/>
        </a:accent6>
        <a:hlink>
          <a:srgbClr val="CF142B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E_ppt 2">
        <a:dk1>
          <a:srgbClr val="000000"/>
        </a:dk1>
        <a:lt1>
          <a:srgbClr val="FFFFFF"/>
        </a:lt1>
        <a:dk2>
          <a:srgbClr val="CF142B"/>
        </a:dk2>
        <a:lt2>
          <a:srgbClr val="C2BFBD"/>
        </a:lt2>
        <a:accent1>
          <a:srgbClr val="29176B"/>
        </a:accent1>
        <a:accent2>
          <a:srgbClr val="4012A6"/>
        </a:accent2>
        <a:accent3>
          <a:srgbClr val="FFFFFF"/>
        </a:accent3>
        <a:accent4>
          <a:srgbClr val="000000"/>
        </a:accent4>
        <a:accent5>
          <a:srgbClr val="ACABBA"/>
        </a:accent5>
        <a:accent6>
          <a:srgbClr val="390F96"/>
        </a:accent6>
        <a:hlink>
          <a:srgbClr val="426BBA"/>
        </a:hlink>
        <a:folHlink>
          <a:srgbClr val="B3C7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E_ppt 3">
        <a:dk1>
          <a:srgbClr val="000000"/>
        </a:dk1>
        <a:lt1>
          <a:srgbClr val="FFFFFF"/>
        </a:lt1>
        <a:dk2>
          <a:srgbClr val="CF142B"/>
        </a:dk2>
        <a:lt2>
          <a:srgbClr val="C2BFBD"/>
        </a:lt2>
        <a:accent1>
          <a:srgbClr val="00292E"/>
        </a:accent1>
        <a:accent2>
          <a:srgbClr val="005257"/>
        </a:accent2>
        <a:accent3>
          <a:srgbClr val="FFFFFF"/>
        </a:accent3>
        <a:accent4>
          <a:srgbClr val="000000"/>
        </a:accent4>
        <a:accent5>
          <a:srgbClr val="AAACAD"/>
        </a:accent5>
        <a:accent6>
          <a:srgbClr val="00494E"/>
        </a:accent6>
        <a:hlink>
          <a:srgbClr val="61BF1A"/>
        </a:hlink>
        <a:folHlink>
          <a:srgbClr val="C2B50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E_ppt 4">
        <a:dk1>
          <a:srgbClr val="000000"/>
        </a:dk1>
        <a:lt1>
          <a:srgbClr val="FFFFFF"/>
        </a:lt1>
        <a:dk2>
          <a:srgbClr val="CF142B"/>
        </a:dk2>
        <a:lt2>
          <a:srgbClr val="C2BFBD"/>
        </a:lt2>
        <a:accent1>
          <a:srgbClr val="4A4512"/>
        </a:accent1>
        <a:accent2>
          <a:srgbClr val="9E9952"/>
        </a:accent2>
        <a:accent3>
          <a:srgbClr val="FFFFFF"/>
        </a:accent3>
        <a:accent4>
          <a:srgbClr val="000000"/>
        </a:accent4>
        <a:accent5>
          <a:srgbClr val="B1B0AA"/>
        </a:accent5>
        <a:accent6>
          <a:srgbClr val="8F8A49"/>
        </a:accent6>
        <a:hlink>
          <a:srgbClr val="C9C7A6"/>
        </a:hlink>
        <a:folHlink>
          <a:srgbClr val="B354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_Office Theme">
  <a:themeElements>
    <a:clrScheme name="Toyota Business Plus">
      <a:dk1>
        <a:srgbClr val="00A0F0"/>
      </a:dk1>
      <a:lt1>
        <a:srgbClr val="000000"/>
      </a:lt1>
      <a:dk2>
        <a:srgbClr val="FFFFFF"/>
      </a:dk2>
      <a:lt2>
        <a:srgbClr val="1E2A32"/>
      </a:lt2>
      <a:accent1>
        <a:srgbClr val="CBCDCF"/>
      </a:accent1>
      <a:accent2>
        <a:srgbClr val="909094"/>
      </a:accent2>
      <a:accent3>
        <a:srgbClr val="FFFFFF"/>
      </a:accent3>
      <a:accent4>
        <a:srgbClr val="00A0F0"/>
      </a:accent4>
      <a:accent5>
        <a:srgbClr val="000000"/>
      </a:accent5>
      <a:accent6>
        <a:srgbClr val="FFFFFF"/>
      </a:accent6>
      <a:hlink>
        <a:srgbClr val="1E2A32"/>
      </a:hlink>
      <a:folHlink>
        <a:srgbClr val="CBCDCF"/>
      </a:folHlink>
    </a:clrScheme>
    <a:fontScheme name="Toyota Template">
      <a:majorFont>
        <a:latin typeface="Toyota Display"/>
        <a:ea typeface=""/>
        <a:cs typeface=""/>
      </a:majorFont>
      <a:minorFont>
        <a:latin typeface="Toyota Text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 cmpd="sng">
          <a:solidFill>
            <a:schemeClr val="accent1">
              <a:lumMod val="75000"/>
            </a:schemeClr>
          </a:solidFill>
          <a:prstDash val="sysDash"/>
          <a:headEnd type="none"/>
          <a:tailEnd type="oval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6_Bullet">
  <a:themeElements>
    <a:clrScheme name="Toyota">
      <a:dk1>
        <a:srgbClr val="000000"/>
      </a:dk1>
      <a:lt1>
        <a:srgbClr val="FFFFFF"/>
      </a:lt1>
      <a:dk2>
        <a:srgbClr val="4D4F53"/>
      </a:dk2>
      <a:lt2>
        <a:srgbClr val="CCCCCC"/>
      </a:lt2>
      <a:accent1>
        <a:srgbClr val="A7040B"/>
      </a:accent1>
      <a:accent2>
        <a:srgbClr val="D71921"/>
      </a:accent2>
      <a:accent3>
        <a:srgbClr val="002060"/>
      </a:accent3>
      <a:accent4>
        <a:srgbClr val="0065B0"/>
      </a:accent4>
      <a:accent5>
        <a:srgbClr val="3C9028"/>
      </a:accent5>
      <a:accent6>
        <a:srgbClr val="94C103"/>
      </a:accent6>
      <a:hlink>
        <a:srgbClr val="CC3F00"/>
      </a:hlink>
      <a:folHlink>
        <a:srgbClr val="F45F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7_Bullet">
  <a:themeElements>
    <a:clrScheme name="Toyota">
      <a:dk1>
        <a:srgbClr val="000000"/>
      </a:dk1>
      <a:lt1>
        <a:srgbClr val="FFFFFF"/>
      </a:lt1>
      <a:dk2>
        <a:srgbClr val="4D4F53"/>
      </a:dk2>
      <a:lt2>
        <a:srgbClr val="CCCCCC"/>
      </a:lt2>
      <a:accent1>
        <a:srgbClr val="A7040B"/>
      </a:accent1>
      <a:accent2>
        <a:srgbClr val="D71921"/>
      </a:accent2>
      <a:accent3>
        <a:srgbClr val="002060"/>
      </a:accent3>
      <a:accent4>
        <a:srgbClr val="0065B0"/>
      </a:accent4>
      <a:accent5>
        <a:srgbClr val="3C9028"/>
      </a:accent5>
      <a:accent6>
        <a:srgbClr val="94C103"/>
      </a:accent6>
      <a:hlink>
        <a:srgbClr val="CC3F00"/>
      </a:hlink>
      <a:folHlink>
        <a:srgbClr val="F45F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Office Theme">
  <a:themeElements>
    <a:clrScheme name="Custom 9">
      <a:dk1>
        <a:srgbClr val="FFFFFF"/>
      </a:dk1>
      <a:lt1>
        <a:srgbClr val="1C1C1C"/>
      </a:lt1>
      <a:dk2>
        <a:srgbClr val="FFFFFF"/>
      </a:dk2>
      <a:lt2>
        <a:srgbClr val="262626"/>
      </a:lt2>
      <a:accent1>
        <a:srgbClr val="CF142B"/>
      </a:accent1>
      <a:accent2>
        <a:srgbClr val="B1873F"/>
      </a:accent2>
      <a:accent3>
        <a:srgbClr val="C8C8C8"/>
      </a:accent3>
      <a:accent4>
        <a:srgbClr val="00686D"/>
      </a:accent4>
      <a:accent5>
        <a:srgbClr val="E4AAAC"/>
      </a:accent5>
      <a:accent6>
        <a:srgbClr val="B1873F"/>
      </a:accent6>
      <a:hlink>
        <a:srgbClr val="00686D"/>
      </a:hlink>
      <a:folHlink>
        <a:srgbClr val="7030A0"/>
      </a:folHlink>
    </a:clrScheme>
    <a:fontScheme name="Toyota Display">
      <a:majorFont>
        <a:latin typeface="Toyota Display"/>
        <a:ea typeface=""/>
        <a:cs typeface=""/>
      </a:majorFont>
      <a:minorFont>
        <a:latin typeface="Toyota Display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 cmpd="sng">
          <a:solidFill>
            <a:schemeClr val="accent1">
              <a:lumMod val="75000"/>
            </a:schemeClr>
          </a:solidFill>
          <a:prstDash val="sysDash"/>
          <a:headEnd type="none"/>
          <a:tailEnd type="oval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Bullet">
  <a:themeElements>
    <a:clrScheme name="Toyota">
      <a:dk1>
        <a:srgbClr val="000000"/>
      </a:dk1>
      <a:lt1>
        <a:srgbClr val="FFFFFF"/>
      </a:lt1>
      <a:dk2>
        <a:srgbClr val="4D4F53"/>
      </a:dk2>
      <a:lt2>
        <a:srgbClr val="CCCCCC"/>
      </a:lt2>
      <a:accent1>
        <a:srgbClr val="A7040B"/>
      </a:accent1>
      <a:accent2>
        <a:srgbClr val="D71921"/>
      </a:accent2>
      <a:accent3>
        <a:srgbClr val="002060"/>
      </a:accent3>
      <a:accent4>
        <a:srgbClr val="0065B0"/>
      </a:accent4>
      <a:accent5>
        <a:srgbClr val="3C9028"/>
      </a:accent5>
      <a:accent6>
        <a:srgbClr val="94C103"/>
      </a:accent6>
      <a:hlink>
        <a:srgbClr val="CC3F00"/>
      </a:hlink>
      <a:folHlink>
        <a:srgbClr val="F45F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Bullet">
  <a:themeElements>
    <a:clrScheme name="Toyota">
      <a:dk1>
        <a:srgbClr val="000000"/>
      </a:dk1>
      <a:lt1>
        <a:srgbClr val="FFFFFF"/>
      </a:lt1>
      <a:dk2>
        <a:srgbClr val="4D4F53"/>
      </a:dk2>
      <a:lt2>
        <a:srgbClr val="CCCCCC"/>
      </a:lt2>
      <a:accent1>
        <a:srgbClr val="A7040B"/>
      </a:accent1>
      <a:accent2>
        <a:srgbClr val="D71921"/>
      </a:accent2>
      <a:accent3>
        <a:srgbClr val="002060"/>
      </a:accent3>
      <a:accent4>
        <a:srgbClr val="0065B0"/>
      </a:accent4>
      <a:accent5>
        <a:srgbClr val="3C9028"/>
      </a:accent5>
      <a:accent6>
        <a:srgbClr val="94C103"/>
      </a:accent6>
      <a:hlink>
        <a:srgbClr val="CC3F00"/>
      </a:hlink>
      <a:folHlink>
        <a:srgbClr val="F45F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Bull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238125">
          <a:noFill/>
        </a:ln>
      </a:spPr>
      <a:bodyPr rot="0" spcFirstLastPara="0" vertOverflow="overflow" horzOverflow="overflow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Bullet">
  <a:themeElements>
    <a:clrScheme name="Toyota">
      <a:dk1>
        <a:srgbClr val="000000"/>
      </a:dk1>
      <a:lt1>
        <a:srgbClr val="FFFFFF"/>
      </a:lt1>
      <a:dk2>
        <a:srgbClr val="4D4F53"/>
      </a:dk2>
      <a:lt2>
        <a:srgbClr val="CCCCCC"/>
      </a:lt2>
      <a:accent1>
        <a:srgbClr val="A7040B"/>
      </a:accent1>
      <a:accent2>
        <a:srgbClr val="D71921"/>
      </a:accent2>
      <a:accent3>
        <a:srgbClr val="002060"/>
      </a:accent3>
      <a:accent4>
        <a:srgbClr val="0065B0"/>
      </a:accent4>
      <a:accent5>
        <a:srgbClr val="3C9028"/>
      </a:accent5>
      <a:accent6>
        <a:srgbClr val="94C103"/>
      </a:accent6>
      <a:hlink>
        <a:srgbClr val="CC3F00"/>
      </a:hlink>
      <a:folHlink>
        <a:srgbClr val="F45F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ullet">
  <a:themeElements>
    <a:clrScheme name="Bullet 1">
      <a:dk1>
        <a:srgbClr val="000000"/>
      </a:dk1>
      <a:lt1>
        <a:srgbClr val="FFFFFF"/>
      </a:lt1>
      <a:dk2>
        <a:srgbClr val="4D4F53"/>
      </a:dk2>
      <a:lt2>
        <a:srgbClr val="CBCDC9"/>
      </a:lt2>
      <a:accent1>
        <a:srgbClr val="CF142B"/>
      </a:accent1>
      <a:accent2>
        <a:srgbClr val="C49647"/>
      </a:accent2>
      <a:accent3>
        <a:srgbClr val="FFFFFF"/>
      </a:accent3>
      <a:accent4>
        <a:srgbClr val="000000"/>
      </a:accent4>
      <a:accent5>
        <a:srgbClr val="E4AAAC"/>
      </a:accent5>
      <a:accent6>
        <a:srgbClr val="B1873F"/>
      </a:accent6>
      <a:hlink>
        <a:srgbClr val="00686D"/>
      </a:hlink>
      <a:folHlink>
        <a:srgbClr val="0000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5_Bullet">
  <a:themeElements>
    <a:clrScheme name="Toyota">
      <a:dk1>
        <a:srgbClr val="000000"/>
      </a:dk1>
      <a:lt1>
        <a:srgbClr val="FFFFFF"/>
      </a:lt1>
      <a:dk2>
        <a:srgbClr val="4D4F53"/>
      </a:dk2>
      <a:lt2>
        <a:srgbClr val="CCCCCC"/>
      </a:lt2>
      <a:accent1>
        <a:srgbClr val="A7040B"/>
      </a:accent1>
      <a:accent2>
        <a:srgbClr val="D71921"/>
      </a:accent2>
      <a:accent3>
        <a:srgbClr val="002060"/>
      </a:accent3>
      <a:accent4>
        <a:srgbClr val="0065B0"/>
      </a:accent4>
      <a:accent5>
        <a:srgbClr val="3C9028"/>
      </a:accent5>
      <a:accent6>
        <a:srgbClr val="94C103"/>
      </a:accent6>
      <a:hlink>
        <a:srgbClr val="CC3F00"/>
      </a:hlink>
      <a:folHlink>
        <a:srgbClr val="F45F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Bullet">
  <a:themeElements>
    <a:clrScheme name="Bullet 1">
      <a:dk1>
        <a:srgbClr val="000000"/>
      </a:dk1>
      <a:lt1>
        <a:srgbClr val="FFFFFF"/>
      </a:lt1>
      <a:dk2>
        <a:srgbClr val="4D4F53"/>
      </a:dk2>
      <a:lt2>
        <a:srgbClr val="CBCDC9"/>
      </a:lt2>
      <a:accent1>
        <a:srgbClr val="CF142B"/>
      </a:accent1>
      <a:accent2>
        <a:srgbClr val="C49647"/>
      </a:accent2>
      <a:accent3>
        <a:srgbClr val="FFFFFF"/>
      </a:accent3>
      <a:accent4>
        <a:srgbClr val="000000"/>
      </a:accent4>
      <a:accent5>
        <a:srgbClr val="E4AAAC"/>
      </a:accent5>
      <a:accent6>
        <a:srgbClr val="B1873F"/>
      </a:accent6>
      <a:hlink>
        <a:srgbClr val="00686D"/>
      </a:hlink>
      <a:folHlink>
        <a:srgbClr val="000000"/>
      </a:folHlink>
    </a:clrScheme>
    <a:fontScheme name="Bullet">
      <a:majorFont>
        <a:latin typeface="Toyota Display"/>
        <a:ea typeface="ＭＳ Ｐゴシック"/>
        <a:cs typeface=""/>
      </a:majorFont>
      <a:minorFont>
        <a:latin typeface="Toyota Text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6350" cap="flat" cmpd="sng" algn="ctr">
          <a:solidFill>
            <a:srgbClr val="4D4F5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oyota Text" charset="0"/>
            <a:ea typeface="ＭＳ Ｐゴシック" charset="0"/>
          </a:defRPr>
        </a:defPPr>
      </a:lstStyle>
    </a:lnDef>
  </a:objectDefaults>
  <a:extraClrSchemeLst>
    <a:extraClrScheme>
      <a:clrScheme name="Bullet 1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F142B"/>
        </a:accent1>
        <a:accent2>
          <a:srgbClr val="C49647"/>
        </a:accent2>
        <a:accent3>
          <a:srgbClr val="FFFFFF"/>
        </a:accent3>
        <a:accent4>
          <a:srgbClr val="000000"/>
        </a:accent4>
        <a:accent5>
          <a:srgbClr val="E4AAAC"/>
        </a:accent5>
        <a:accent6>
          <a:srgbClr val="B1873F"/>
        </a:accent6>
        <a:hlink>
          <a:srgbClr val="00686D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2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959062"/>
        </a:accent1>
        <a:accent2>
          <a:srgbClr val="F4EE9A"/>
        </a:accent2>
        <a:accent3>
          <a:srgbClr val="FFFFFF"/>
        </a:accent3>
        <a:accent4>
          <a:srgbClr val="000000"/>
        </a:accent4>
        <a:accent5>
          <a:srgbClr val="C8C6B7"/>
        </a:accent5>
        <a:accent6>
          <a:srgbClr val="DDD88B"/>
        </a:accent6>
        <a:hlink>
          <a:srgbClr val="EBDE45"/>
        </a:hlink>
        <a:folHlink>
          <a:srgbClr val="4434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3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C49647"/>
        </a:accent1>
        <a:accent2>
          <a:srgbClr val="943B10"/>
        </a:accent2>
        <a:accent3>
          <a:srgbClr val="FFFFFF"/>
        </a:accent3>
        <a:accent4>
          <a:srgbClr val="000000"/>
        </a:accent4>
        <a:accent5>
          <a:srgbClr val="DEC9B1"/>
        </a:accent5>
        <a:accent6>
          <a:srgbClr val="86350D"/>
        </a:accent6>
        <a:hlink>
          <a:srgbClr val="DED6A9"/>
        </a:hlink>
        <a:folHlink>
          <a:srgbClr val="4C1D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4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A69A82"/>
        </a:accent1>
        <a:accent2>
          <a:srgbClr val="9FC266"/>
        </a:accent2>
        <a:accent3>
          <a:srgbClr val="FFFFFF"/>
        </a:accent3>
        <a:accent4>
          <a:srgbClr val="000000"/>
        </a:accent4>
        <a:accent5>
          <a:srgbClr val="D0CAC1"/>
        </a:accent5>
        <a:accent6>
          <a:srgbClr val="90B05C"/>
        </a:accent6>
        <a:hlink>
          <a:srgbClr val="144436"/>
        </a:hlink>
        <a:folHlink>
          <a:srgbClr val="D2E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5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0000"/>
        </a:accent1>
        <a:accent2>
          <a:srgbClr val="00AEEF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9DD9"/>
        </a:accent6>
        <a:hlink>
          <a:srgbClr val="B561B5"/>
        </a:hlink>
        <a:folHlink>
          <a:srgbClr val="CF142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6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00686D"/>
        </a:accent1>
        <a:accent2>
          <a:srgbClr val="C8EFF0"/>
        </a:accent2>
        <a:accent3>
          <a:srgbClr val="FFFFFF"/>
        </a:accent3>
        <a:accent4>
          <a:srgbClr val="000000"/>
        </a:accent4>
        <a:accent5>
          <a:srgbClr val="AAB9BA"/>
        </a:accent5>
        <a:accent6>
          <a:srgbClr val="B5D9D9"/>
        </a:accent6>
        <a:hlink>
          <a:srgbClr val="00A0C2"/>
        </a:hlink>
        <a:folHlink>
          <a:srgbClr val="71D6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 7">
        <a:dk1>
          <a:srgbClr val="000000"/>
        </a:dk1>
        <a:lt1>
          <a:srgbClr val="FFFFFF"/>
        </a:lt1>
        <a:dk2>
          <a:srgbClr val="4D4F53"/>
        </a:dk2>
        <a:lt2>
          <a:srgbClr val="CBCDC9"/>
        </a:lt2>
        <a:accent1>
          <a:srgbClr val="FF913D"/>
        </a:accent1>
        <a:accent2>
          <a:srgbClr val="F85900"/>
        </a:accent2>
        <a:accent3>
          <a:srgbClr val="FFFFFF"/>
        </a:accent3>
        <a:accent4>
          <a:srgbClr val="000000"/>
        </a:accent4>
        <a:accent5>
          <a:srgbClr val="FFC7AF"/>
        </a:accent5>
        <a:accent6>
          <a:srgbClr val="E15000"/>
        </a:accent6>
        <a:hlink>
          <a:srgbClr val="FFFFFF"/>
        </a:hlink>
        <a:folHlink>
          <a:srgbClr val="FFDFA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D560FC774C1847A2351FB4579C32A2" ma:contentTypeVersion="13" ma:contentTypeDescription="Create a new document." ma:contentTypeScope="" ma:versionID="9a233fe54c660919398256bf8c7b354c">
  <xsd:schema xmlns:xsd="http://www.w3.org/2001/XMLSchema" xmlns:xs="http://www.w3.org/2001/XMLSchema" xmlns:p="http://schemas.microsoft.com/office/2006/metadata/properties" xmlns:ns3="d9b85358-e17f-430b-8c2b-81ca2b8541dd" xmlns:ns4="4d91880a-899c-4c28-aca8-4b9a1a78b11d" targetNamespace="http://schemas.microsoft.com/office/2006/metadata/properties" ma:root="true" ma:fieldsID="4089100e231ceaed0d71875988f4603a" ns3:_="" ns4:_="">
    <xsd:import namespace="d9b85358-e17f-430b-8c2b-81ca2b8541dd"/>
    <xsd:import namespace="4d91880a-899c-4c28-aca8-4b9a1a78b11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b85358-e17f-430b-8c2b-81ca2b8541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1880a-899c-4c28-aca8-4b9a1a78b11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18A7D-EDA5-4CF3-8191-1405EE414D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b85358-e17f-430b-8c2b-81ca2b8541dd"/>
    <ds:schemaRef ds:uri="4d91880a-899c-4c28-aca8-4b9a1a78b1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4DA8C2-1138-48F2-9444-C372DB9493E6}">
  <ds:schemaRefs>
    <ds:schemaRef ds:uri="http://purl.org/dc/elements/1.1/"/>
    <ds:schemaRef ds:uri="4d91880a-899c-4c28-aca8-4b9a1a78b11d"/>
    <ds:schemaRef ds:uri="d9b85358-e17f-430b-8c2b-81ca2b8541dd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316E9E3-2A32-4BB3-BFF1-84D5266791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827</Words>
  <Application>Microsoft Office PowerPoint</Application>
  <PresentationFormat>Widescreen</PresentationFormat>
  <Paragraphs>183</Paragraphs>
  <Slides>26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26</vt:i4>
      </vt:variant>
    </vt:vector>
  </HeadingPairs>
  <TitlesOfParts>
    <vt:vector size="59" baseType="lpstr">
      <vt:lpstr>Lucida Grande</vt:lpstr>
      <vt:lpstr>MS PGothic</vt:lpstr>
      <vt:lpstr>MS PGothic</vt:lpstr>
      <vt:lpstr>ＭＳ Ｐ明朝</vt:lpstr>
      <vt:lpstr>Open Sans Light</vt:lpstr>
      <vt:lpstr>Roboto Condensed bold</vt:lpstr>
      <vt:lpstr>Roboto Condensed Light</vt:lpstr>
      <vt:lpstr>Toyota Type Light</vt:lpstr>
      <vt:lpstr>Arial</vt:lpstr>
      <vt:lpstr>Calibri</vt:lpstr>
      <vt:lpstr>Toyota Display</vt:lpstr>
      <vt:lpstr>Toyota Text</vt:lpstr>
      <vt:lpstr>Wingdings</vt:lpstr>
      <vt:lpstr>11_Bullet</vt:lpstr>
      <vt:lpstr>47_Bullet</vt:lpstr>
      <vt:lpstr>13_Bullet</vt:lpstr>
      <vt:lpstr>12_Bullet</vt:lpstr>
      <vt:lpstr>8_Bullet</vt:lpstr>
      <vt:lpstr>14_Bullet</vt:lpstr>
      <vt:lpstr>1_Bullet</vt:lpstr>
      <vt:lpstr>15_Bullet</vt:lpstr>
      <vt:lpstr>10_Bullet</vt:lpstr>
      <vt:lpstr>70_Bullet</vt:lpstr>
      <vt:lpstr>69_Bullet</vt:lpstr>
      <vt:lpstr>53_Bullet</vt:lpstr>
      <vt:lpstr>66_Bullet</vt:lpstr>
      <vt:lpstr>5_Toyota Business Plus template</vt:lpstr>
      <vt:lpstr>Bullet</vt:lpstr>
      <vt:lpstr>1_TBP &amp; LBP combined template</vt:lpstr>
      <vt:lpstr>TBP &amp; LBP combined template</vt:lpstr>
      <vt:lpstr>2_Office Theme</vt:lpstr>
      <vt:lpstr>16_Bullet</vt:lpstr>
      <vt:lpstr>3_Office Theme</vt:lpstr>
      <vt:lpstr>PowerPoint Presentation</vt:lpstr>
      <vt:lpstr>Hilux történelem</vt:lpstr>
      <vt:lpstr>PowerPoint Presentation</vt:lpstr>
      <vt:lpstr>2020-as, eddigi eredményünk</vt:lpstr>
      <vt:lpstr>Jelenlegi Hilux hiányosságai</vt:lpstr>
      <vt:lpstr>PowerPoint Presentation</vt:lpstr>
      <vt:lpstr>Új Hilux változások</vt:lpstr>
      <vt:lpstr>Külső megjelenés</vt:lpstr>
      <vt:lpstr>Leisure újdonságok</vt:lpstr>
      <vt:lpstr>Új, nagy teljesítményű motor</vt:lpstr>
      <vt:lpstr>Motorok összehasonlítása</vt:lpstr>
      <vt:lpstr>Felszereltségi szintek</vt:lpstr>
      <vt:lpstr>Live szereltség</vt:lpstr>
      <vt:lpstr>Active szereltség</vt:lpstr>
      <vt:lpstr>Executive szereltség</vt:lpstr>
      <vt:lpstr>PowerPoint Presentation</vt:lpstr>
      <vt:lpstr>Invincible szereltség</vt:lpstr>
      <vt:lpstr>PowerPoint Presentation</vt:lpstr>
      <vt:lpstr>Kék megvilágítás az ajtókon</vt:lpstr>
      <vt:lpstr>Egyedi bőr ülésborítás</vt:lpstr>
      <vt:lpstr>Egyedi Invincible kulcs</vt:lpstr>
      <vt:lpstr>Terepezési képesség</vt:lpstr>
      <vt:lpstr>Terhelhetőség, vontathatóság</vt:lpstr>
      <vt:lpstr>Biztonsági rendszerek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Mira Batchvarova</dc:creator>
  <cp:lastModifiedBy>Tamas Palfy (TCE)</cp:lastModifiedBy>
  <cp:revision>767</cp:revision>
  <dcterms:created xsi:type="dcterms:W3CDTF">2015-02-19T09:30:26Z</dcterms:created>
  <dcterms:modified xsi:type="dcterms:W3CDTF">2020-07-10T14:27:18Z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0x010100F4D560FC774C1847A2351FB4579C32A2</vt:lpwstr>
  </property>
</Properties>
</file>